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2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9">
  <p:sldMasterIdLst>
    <p:sldMasterId id="2147483744" r:id="rId1"/>
  </p:sldMasterIdLst>
  <p:notesMasterIdLst>
    <p:notesMasterId r:id="rId32"/>
  </p:notesMasterIdLst>
  <p:handoutMasterIdLst>
    <p:handoutMasterId r:id="rId33"/>
  </p:handoutMasterIdLst>
  <p:sldIdLst>
    <p:sldId id="373" r:id="rId2"/>
    <p:sldId id="344" r:id="rId3"/>
    <p:sldId id="460" r:id="rId4"/>
    <p:sldId id="346" r:id="rId5"/>
    <p:sldId id="480" r:id="rId6"/>
    <p:sldId id="349" r:id="rId7"/>
    <p:sldId id="363" r:id="rId8"/>
    <p:sldId id="401" r:id="rId9"/>
    <p:sldId id="399" r:id="rId10"/>
    <p:sldId id="400" r:id="rId11"/>
    <p:sldId id="481" r:id="rId12"/>
    <p:sldId id="482" r:id="rId13"/>
    <p:sldId id="483" r:id="rId14"/>
    <p:sldId id="484" r:id="rId15"/>
    <p:sldId id="367" r:id="rId16"/>
    <p:sldId id="326" r:id="rId17"/>
    <p:sldId id="333" r:id="rId18"/>
    <p:sldId id="404" r:id="rId19"/>
    <p:sldId id="405" r:id="rId20"/>
    <p:sldId id="407" r:id="rId21"/>
    <p:sldId id="429" r:id="rId22"/>
    <p:sldId id="411" r:id="rId23"/>
    <p:sldId id="413" r:id="rId24"/>
    <p:sldId id="474" r:id="rId25"/>
    <p:sldId id="475" r:id="rId26"/>
    <p:sldId id="476" r:id="rId27"/>
    <p:sldId id="477" r:id="rId28"/>
    <p:sldId id="478" r:id="rId29"/>
    <p:sldId id="479" r:id="rId30"/>
    <p:sldId id="374" r:id="rId31"/>
  </p:sldIdLst>
  <p:sldSz cx="9144000" cy="6858000" type="screen4x3"/>
  <p:notesSz cx="6858000" cy="99472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 userDrawn="1">
          <p15:clr>
            <a:srgbClr val="A4A3A4"/>
          </p15:clr>
        </p15:guide>
        <p15:guide id="2" pos="25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úcia da Silveira" initials="LdS" lastIdx="4" clrIdx="0">
    <p:extLst/>
  </p:cmAuthor>
  <p:cmAuthor id="2" name="Lúcia da Silveira" initials="Lucia" lastIdx="11" clrIdx="1">
    <p:extLst/>
  </p:cmAuthor>
  <p:cmAuthor id="3" name="Avaliador" initials="AEB" lastIdx="5" clrIdx="2">
    <p:extLst/>
  </p:cmAuthor>
  <p:cmAuthor id="4" name="Lucia" initials="LdS" lastIdx="7" clrIdx="3">
    <p:extLst/>
  </p:cmAuthor>
  <p:cmAuthor id="5" name="Revisor de Texto" initials="REV" lastIdx="2" clrIdx="4"/>
  <p:cmAuthor id="6" name="Avaliador 2" initials="A2" lastIdx="26" clrIdx="5">
    <p:extLst>
      <p:ext uri="{19B8F6BF-5375-455C-9EA6-DF929625EA0E}">
        <p15:presenceInfo xmlns:p15="http://schemas.microsoft.com/office/powerpoint/2012/main" userId="Avaliador 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4734"/>
    <a:srgbClr val="CF1501"/>
    <a:srgbClr val="F66400"/>
    <a:srgbClr val="F4B890"/>
    <a:srgbClr val="FFEBB3"/>
    <a:srgbClr val="FADDCA"/>
    <a:srgbClr val="FEE1BA"/>
    <a:srgbClr val="FFCCCC"/>
    <a:srgbClr val="EA5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397" autoAdjust="0"/>
  </p:normalViewPr>
  <p:slideViewPr>
    <p:cSldViewPr>
      <p:cViewPr varScale="1">
        <p:scale>
          <a:sx n="67" d="100"/>
          <a:sy n="67" d="100"/>
        </p:scale>
        <p:origin x="684" y="60"/>
      </p:cViewPr>
      <p:guideLst>
        <p:guide orient="horz" pos="1979"/>
        <p:guide pos="2517"/>
      </p:guideLst>
    </p:cSldViewPr>
  </p:slideViewPr>
  <p:outlineViewPr>
    <p:cViewPr>
      <p:scale>
        <a:sx n="33" d="100"/>
        <a:sy n="33" d="100"/>
      </p:scale>
      <p:origin x="0" y="-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886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18-04-17T11:06:21.535" idx="4">
    <p:pos x="10" y="10"/>
    <p:text>tudo que fazemos precisa ter um propósito, um motivo, um valor.  Quando estamos na condição de vestir a camisa do editor, do parecerista, ou de membro de comissão ou conselho editorial, precisamos assumir valores. E esses valores precisam representar a instituição que você está vinculado. Porque? porque é isso ajudará na credibilidade da instituição, e no que é produzido por ela. Mas Lúcia, os manuscritos publicados em minha revista não são da ufsc. realmente, que bom que eles não, pq se fossem estavamos falando de endogenia.</p:text>
    <p:extLst>
      <p:ext uri="{C676402C-5697-4E1C-873F-D02D1690AC5C}">
        <p15:threadingInfo xmlns:p15="http://schemas.microsoft.com/office/powerpoint/2012/main" timeZoneBias="180"/>
      </p:ext>
    </p:extLst>
  </p:cm>
  <p:cm authorId="6" dt="2018-04-17T11:11:34.925" idx="5">
    <p:pos x="10" y="146"/>
    <p:text>E se eles não são eu preciso tratá-los de forma diferente? não, tratarei ainda melhor, porque eles vão crescer, e você também, ou seja, seu periódico.</p:text>
    <p:extLst>
      <p:ext uri="{C676402C-5697-4E1C-873F-D02D1690AC5C}">
        <p15:threadingInfo xmlns:p15="http://schemas.microsoft.com/office/powerpoint/2012/main" timeZoneBias="180">
          <p15:parentCm authorId="6" idx="4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18-04-17T11:11:50.504" idx="6">
    <p:pos x="10" y="10"/>
    <p:text>bom, você já sabem quem sou, sabem quanto ter propósito é importante, agora quero ajuda de vocês.</p:text>
    <p:extLst>
      <p:ext uri="{C676402C-5697-4E1C-873F-D02D1690AC5C}">
        <p15:threadingInfo xmlns:p15="http://schemas.microsoft.com/office/powerpoint/2012/main" timeZoneBias="180"/>
      </p:ext>
    </p:extLst>
  </p:cm>
  <p:cm authorId="6" dt="2018-04-17T11:13:23.588" idx="7">
    <p:pos x="10" y="146"/>
    <p:text>diante das leituras que fiz, não vi nenhum macroprocesso desse do fluxo de publicação.</p:text>
    <p:extLst>
      <p:ext uri="{C676402C-5697-4E1C-873F-D02D1690AC5C}">
        <p15:threadingInfo xmlns:p15="http://schemas.microsoft.com/office/powerpoint/2012/main" timeZoneBias="180">
          <p15:parentCm authorId="6" idx="6"/>
        </p15:threadingInfo>
      </p:ext>
    </p:extLst>
  </p:cm>
  <p:cm authorId="6" dt="2018-04-17T11:14:07.337" idx="8">
    <p:pos x="10" y="282"/>
    <p:text>a ajuda, é para saber se vocês fazem algum desse processo.</p:text>
    <p:extLst>
      <p:ext uri="{C676402C-5697-4E1C-873F-D02D1690AC5C}">
        <p15:threadingInfo xmlns:p15="http://schemas.microsoft.com/office/powerpoint/2012/main" timeZoneBias="180">
          <p15:parentCm authorId="6" idx="6"/>
        </p15:threadingInfo>
      </p:ext>
    </p:extLst>
  </p:cm>
  <p:cm authorId="6" dt="2018-04-17T11:14:42.957" idx="9">
    <p:pos x="10" y="418"/>
    <p:text>alguns deles vamos tratar a seguir. ok. tenham calma rss</p:text>
    <p:extLst>
      <p:ext uri="{C676402C-5697-4E1C-873F-D02D1690AC5C}">
        <p15:threadingInfo xmlns:p15="http://schemas.microsoft.com/office/powerpoint/2012/main" timeZoneBias="180">
          <p15:parentCm authorId="6" idx="6"/>
        </p15:threadingInfo>
      </p:ext>
    </p:extLst>
  </p:cm>
  <p:cm authorId="6" dt="2018-04-17T11:15:45.503" idx="10">
    <p:pos x="10" y="554"/>
    <p:text>quem faz anualmente o planejamento de sua revista. que sabe o que vai querer no próximo ano para a revista? poucas pessoas, quero dizer, que vc está no lugar certo.</p:text>
    <p:extLst>
      <p:ext uri="{C676402C-5697-4E1C-873F-D02D1690AC5C}">
        <p15:threadingInfo xmlns:p15="http://schemas.microsoft.com/office/powerpoint/2012/main" timeZoneBias="180">
          <p15:parentCm authorId="6" idx="6"/>
        </p15:threadingInfo>
      </p:ext>
    </p:extLst>
  </p:cm>
  <p:cm authorId="6" dt="2018-04-17T11:16:04.728" idx="11">
    <p:pos x="146" y="146"/>
    <p:text>fluxo editorial e publicação é mínimo, então não vou pergutnar. espero que todos aqui façam tudo via sistema. desde o recebimento e avaliação.</p:text>
    <p:extLst>
      <p:ext uri="{C676402C-5697-4E1C-873F-D02D1690AC5C}">
        <p15:threadingInfo xmlns:p15="http://schemas.microsoft.com/office/powerpoint/2012/main" timeZoneBias="180"/>
      </p:ext>
    </p:extLst>
  </p:cm>
  <p:cm authorId="6" dt="2018-04-17T11:18:39.603" idx="12">
    <p:pos x="282" y="282"/>
    <p:text>porque isso é importante? para conhecer seu publico alvo. para melhorar sua revista aqui na reavaliação das estratégias</p:text>
    <p:extLst>
      <p:ext uri="{C676402C-5697-4E1C-873F-D02D1690AC5C}">
        <p15:threadingInfo xmlns:p15="http://schemas.microsoft.com/office/powerpoint/2012/main" timeZoneBias="180"/>
      </p:ext>
    </p:extLst>
  </p:cm>
  <p:cm authorId="6" dt="2018-04-17T11:20:00.502" idx="13">
    <p:pos x="282" y="418"/>
    <p:text>Porque temos que acompanhar as inovações? pq queremos ser excelencia em produção científica, queremos que a nossa área cresca, não podemos ficar para traz.</p:text>
    <p:extLst>
      <p:ext uri="{C676402C-5697-4E1C-873F-D02D1690AC5C}">
        <p15:threadingInfo xmlns:p15="http://schemas.microsoft.com/office/powerpoint/2012/main" timeZoneBias="180">
          <p15:parentCm authorId="6" idx="12"/>
        </p15:threadingInfo>
      </p:ext>
    </p:extLst>
  </p:cm>
  <p:cm authorId="6" dt="2018-04-17T11:20:34.897" idx="14">
    <p:pos x="282" y="554"/>
    <p:text>e por isso é importante entender o universo da editoração científica, se ficamos muito resistente as mudanças e ficamos para traz...</p:text>
    <p:extLst>
      <p:ext uri="{C676402C-5697-4E1C-873F-D02D1690AC5C}">
        <p15:threadingInfo xmlns:p15="http://schemas.microsoft.com/office/powerpoint/2012/main" timeZoneBias="180">
          <p15:parentCm authorId="6" idx="12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18-04-24T23:36:03.727" idx="25">
    <p:pos x="2417" y="1218"/>
    <p:text>muitas equipes acreditam que por ser semestral podem publicar a qualquer tempo, desde que 2 vezes ao ano. sinto muito mas não é verdade.</p:text>
    <p:extLst>
      <p:ext uri="{C676402C-5697-4E1C-873F-D02D1690AC5C}">
        <p15:threadingInfo xmlns:p15="http://schemas.microsoft.com/office/powerpoint/2012/main" timeZoneBias="180"/>
      </p:ext>
    </p:extLst>
  </p:cm>
  <p:cm authorId="6" dt="2018-04-24T23:38:19.011" idx="26">
    <p:pos x="2417" y="1354"/>
    <p:text>A publicação constante e periódica é uma das diferenças mais importantes entre um livro e um periódico. continuar publicando é importante para manter seu publico conectado com a revista.</p:text>
    <p:extLst>
      <p:ext uri="{C676402C-5697-4E1C-873F-D02D1690AC5C}">
        <p15:threadingInfo xmlns:p15="http://schemas.microsoft.com/office/powerpoint/2012/main" timeZoneBias="180">
          <p15:parentCm authorId="6" idx="25"/>
        </p15:threadingInfo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18-04-24T22:43:46.719" idx="17">
    <p:pos x="5220" y="3753"/>
    <p:text>quando assumir, investigue o que a instituição pode oferecer, e o que não é possível, investigue em outras para saber mais.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18-04-17T12:00:03.699" idx="15">
    <p:pos x="10" y="10"/>
    <p:text>boa prática é não fazer o repasse do bastão de hoje para amanhã. É escolher com calma, começar o repasse da função, e ficar dando suporte ao próximo editor até que você acredite que ele esteja pronto.</p:text>
    <p:extLst>
      <p:ext uri="{C676402C-5697-4E1C-873F-D02D1690AC5C}">
        <p15:threadingInfo xmlns:p15="http://schemas.microsoft.com/office/powerpoint/2012/main" timeZoneBias="180"/>
      </p:ext>
    </p:extLst>
  </p:cm>
  <p:cm authorId="6" dt="2018-04-17T12:01:51.291" idx="16">
    <p:pos x="10" y="146"/>
    <p:text>Porque fazer isso? porque isso vai evitar que nessa mudança de gestão a  revista perca credibilidade, ou qualidade.</p:text>
    <p:extLst>
      <p:ext uri="{C676402C-5697-4E1C-873F-D02D1690AC5C}">
        <p15:threadingInfo xmlns:p15="http://schemas.microsoft.com/office/powerpoint/2012/main" timeZoneBias="180">
          <p15:parentCm authorId="6" idx="15"/>
        </p15:threadingInfo>
      </p:ext>
    </p:extLst>
  </p:cm>
  <p:cm authorId="6" dt="2018-04-24T22:59:40.357" idx="19">
    <p:pos x="2466" y="549"/>
    <p:text>Muitas revistas pertencem a um editor. e quando esse editor sai por algum motivo da gestão da revista, ela tende a ser descontinuada.</p:text>
    <p:extLst>
      <p:ext uri="{C676402C-5697-4E1C-873F-D02D1690AC5C}">
        <p15:threadingInfo xmlns:p15="http://schemas.microsoft.com/office/powerpoint/2012/main" timeZoneBias="180"/>
      </p:ext>
    </p:extLst>
  </p:cm>
  <p:cm authorId="6" dt="2018-04-24T23:01:21.212" idx="20">
    <p:pos x="2466" y="685"/>
    <p:text>No entanto, a revista não é sua. É da isntituição ao qual vc pertence.</p:text>
    <p:extLst>
      <p:ext uri="{C676402C-5697-4E1C-873F-D02D1690AC5C}">
        <p15:threadingInfo xmlns:p15="http://schemas.microsoft.com/office/powerpoint/2012/main" timeZoneBias="180">
          <p15:parentCm authorId="6" idx="19"/>
        </p15:threadingInfo>
      </p:ext>
    </p:extLst>
  </p:cm>
  <p:cm authorId="6" dt="2018-04-24T23:02:09.896" idx="21">
    <p:pos x="2466" y="821"/>
    <p:text>Cuide dela sim, como se fosse sua, mas cuide de modo que deixe ela viva, quando vc não estiver mais ali. vc sabe que chegará um momento que precisará sair...</p:text>
    <p:extLst>
      <p:ext uri="{C676402C-5697-4E1C-873F-D02D1690AC5C}">
        <p15:threadingInfo xmlns:p15="http://schemas.microsoft.com/office/powerpoint/2012/main" timeZoneBias="180">
          <p15:parentCm authorId="6" idx="19"/>
        </p15:threadingInfo>
      </p:ext>
    </p:extLst>
  </p:cm>
  <p:cm authorId="6" dt="2018-04-24T23:02:30.912" idx="22">
    <p:pos x="2466" y="957"/>
    <p:text>mas a revista precisa continuar, porque é sua essencia contribuir para ciência.</p:text>
    <p:extLst>
      <p:ext uri="{C676402C-5697-4E1C-873F-D02D1690AC5C}">
        <p15:threadingInfo xmlns:p15="http://schemas.microsoft.com/office/powerpoint/2012/main" timeZoneBias="180">
          <p15:parentCm authorId="6" idx="19"/>
        </p15:threadingInfo>
      </p:ext>
    </p:extLst>
  </p:cm>
  <p:cm authorId="6" dt="2018-04-24T23:02:43.780" idx="23">
    <p:pos x="2466" y="1093"/>
    <p:text>Para futuros pesquisadores...e o que voc~e pde fazer para ela continuar vivendo?</p:text>
    <p:extLst>
      <p:ext uri="{C676402C-5697-4E1C-873F-D02D1690AC5C}">
        <p15:threadingInfo xmlns:p15="http://schemas.microsoft.com/office/powerpoint/2012/main" timeZoneBias="180">
          <p15:parentCm authorId="6" idx="19"/>
        </p15:threadingInfo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18-04-24T22:56:54.680" idx="18">
    <p:pos x="10" y="10"/>
    <p:text>os futuros editores só poderão avaliar, analisar o que foi feito se você deixar sua marca, seus feitos registrados no periódico. Comece por você.</p:text>
    <p:extLst>
      <p:ext uri="{C676402C-5697-4E1C-873F-D02D1690AC5C}">
        <p15:threadingInfo xmlns:p15="http://schemas.microsoft.com/office/powerpoint/2012/main" timeZoneBias="180"/>
      </p:ext>
    </p:extLst>
  </p:cm>
  <p:cm authorId="6" dt="2018-04-24T23:05:38.052" idx="24">
    <p:pos x="10" y="146"/>
    <p:text>Se organize. Peça ajuda aos demais membros da equipe editorial.</p:text>
    <p:extLst>
      <p:ext uri="{C676402C-5697-4E1C-873F-D02D1690AC5C}">
        <p15:threadingInfo xmlns:p15="http://schemas.microsoft.com/office/powerpoint/2012/main" timeZoneBias="180">
          <p15:parentCm authorId="6" idx="18"/>
        </p15:threadingInfo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E23AA0-E95E-41FD-8A68-79F5D54C681B}" type="doc">
      <dgm:prSet loTypeId="urn:microsoft.com/office/officeart/2005/8/layout/cycle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05E3C496-7D99-41F0-84E8-4416CEE68A8F}">
      <dgm:prSet phldrT="[Texto]" custT="1"/>
      <dgm:spPr/>
      <dgm:t>
        <a:bodyPr/>
        <a:lstStyle/>
        <a:p>
          <a:r>
            <a:rPr lang="pt-BR" sz="1600" b="1" dirty="0" smtClean="0"/>
            <a:t>Planejar</a:t>
          </a:r>
          <a:endParaRPr lang="pt-BR" sz="1600" b="1" dirty="0"/>
        </a:p>
      </dgm:t>
    </dgm:pt>
    <dgm:pt modelId="{E870F640-D3BF-4D4F-A59F-85DE5F27C784}" type="parTrans" cxnId="{3EDB901B-318C-44E7-8599-955B6634DC64}">
      <dgm:prSet/>
      <dgm:spPr/>
      <dgm:t>
        <a:bodyPr/>
        <a:lstStyle/>
        <a:p>
          <a:endParaRPr lang="pt-BR" sz="1600" b="1"/>
        </a:p>
      </dgm:t>
    </dgm:pt>
    <dgm:pt modelId="{9E4AA58C-969A-43C4-95E3-11E28E130D93}" type="sibTrans" cxnId="{3EDB901B-318C-44E7-8599-955B6634DC64}">
      <dgm:prSet/>
      <dgm:spPr/>
      <dgm:t>
        <a:bodyPr/>
        <a:lstStyle/>
        <a:p>
          <a:endParaRPr lang="pt-BR" sz="1600" b="1"/>
        </a:p>
      </dgm:t>
    </dgm:pt>
    <dgm:pt modelId="{C17A4014-9823-4C45-A92A-A15BE7CC172E}">
      <dgm:prSet phldrT="[Texto]" custT="1"/>
      <dgm:spPr/>
      <dgm:t>
        <a:bodyPr/>
        <a:lstStyle/>
        <a:p>
          <a:r>
            <a:rPr lang="pt-BR" sz="1600" b="1" dirty="0" smtClean="0"/>
            <a:t>Fluxo editorial do artigo</a:t>
          </a:r>
          <a:endParaRPr lang="pt-BR" sz="1600" b="1" dirty="0"/>
        </a:p>
      </dgm:t>
    </dgm:pt>
    <dgm:pt modelId="{24497967-6F28-4218-9609-A1728D76445E}" type="parTrans" cxnId="{08EFB4C6-A708-4C71-8BDF-B2E533C2940C}">
      <dgm:prSet/>
      <dgm:spPr/>
      <dgm:t>
        <a:bodyPr/>
        <a:lstStyle/>
        <a:p>
          <a:endParaRPr lang="pt-BR" sz="1600" b="1"/>
        </a:p>
      </dgm:t>
    </dgm:pt>
    <dgm:pt modelId="{5F1E3A31-F19B-44D8-BA91-08F24D8450A0}" type="sibTrans" cxnId="{08EFB4C6-A708-4C71-8BDF-B2E533C2940C}">
      <dgm:prSet/>
      <dgm:spPr/>
      <dgm:t>
        <a:bodyPr/>
        <a:lstStyle/>
        <a:p>
          <a:endParaRPr lang="pt-BR" sz="1600" b="1"/>
        </a:p>
      </dgm:t>
    </dgm:pt>
    <dgm:pt modelId="{51F7D690-CFB0-4CC8-8B5E-BA90EF42564F}">
      <dgm:prSet phldrT="[Texto]" custT="1"/>
      <dgm:spPr/>
      <dgm:t>
        <a:bodyPr/>
        <a:lstStyle/>
        <a:p>
          <a:r>
            <a:rPr lang="pt-BR" sz="1600" b="1" dirty="0" smtClean="0"/>
            <a:t>Publicar</a:t>
          </a:r>
          <a:endParaRPr lang="pt-BR" sz="1600" b="1" dirty="0"/>
        </a:p>
      </dgm:t>
    </dgm:pt>
    <dgm:pt modelId="{E0F58076-F8E5-4B9E-B7EE-9EC84A0E8B24}" type="parTrans" cxnId="{F612C1F5-DBDA-4A65-810C-A1A01FDFAED9}">
      <dgm:prSet/>
      <dgm:spPr/>
      <dgm:t>
        <a:bodyPr/>
        <a:lstStyle/>
        <a:p>
          <a:endParaRPr lang="pt-BR" sz="1600" b="1"/>
        </a:p>
      </dgm:t>
    </dgm:pt>
    <dgm:pt modelId="{CF3E792D-C67F-4E28-990D-6AB9BE222042}" type="sibTrans" cxnId="{F612C1F5-DBDA-4A65-810C-A1A01FDFAED9}">
      <dgm:prSet/>
      <dgm:spPr/>
      <dgm:t>
        <a:bodyPr/>
        <a:lstStyle/>
        <a:p>
          <a:endParaRPr lang="pt-BR" sz="1600" b="1"/>
        </a:p>
      </dgm:t>
    </dgm:pt>
    <dgm:pt modelId="{55E81C3A-68B3-4ABE-8F18-A114AFC1502E}">
      <dgm:prSet phldrT="[Texto]" custT="1"/>
      <dgm:spPr/>
      <dgm:t>
        <a:bodyPr/>
        <a:lstStyle/>
        <a:p>
          <a:r>
            <a:rPr lang="pt-BR" sz="1600" b="1" dirty="0" smtClean="0"/>
            <a:t>Divulgar</a:t>
          </a:r>
          <a:endParaRPr lang="pt-BR" sz="1600" b="1" dirty="0"/>
        </a:p>
      </dgm:t>
    </dgm:pt>
    <dgm:pt modelId="{39ADD8DB-29D2-40BD-A835-C61B23496BFA}" type="parTrans" cxnId="{219F3089-CACE-4A34-9E76-17B4AE8BE00A}">
      <dgm:prSet/>
      <dgm:spPr/>
      <dgm:t>
        <a:bodyPr/>
        <a:lstStyle/>
        <a:p>
          <a:endParaRPr lang="pt-BR" sz="1600" b="1"/>
        </a:p>
      </dgm:t>
    </dgm:pt>
    <dgm:pt modelId="{4C8064CE-651F-4382-B938-77145C25BD17}" type="sibTrans" cxnId="{219F3089-CACE-4A34-9E76-17B4AE8BE00A}">
      <dgm:prSet/>
      <dgm:spPr/>
      <dgm:t>
        <a:bodyPr/>
        <a:lstStyle/>
        <a:p>
          <a:endParaRPr lang="pt-BR" sz="1600" b="1"/>
        </a:p>
      </dgm:t>
    </dgm:pt>
    <dgm:pt modelId="{A5E45577-6098-4CDD-B4D4-414D7A21EFD6}">
      <dgm:prSet phldrT="[Texto]" custT="1"/>
      <dgm:spPr/>
      <dgm:t>
        <a:bodyPr/>
        <a:lstStyle/>
        <a:p>
          <a:r>
            <a:rPr lang="pt-BR" sz="1600" b="1" dirty="0" smtClean="0"/>
            <a:t>Alimentar indexadores</a:t>
          </a:r>
          <a:endParaRPr lang="pt-BR" sz="1600" b="1" dirty="0"/>
        </a:p>
      </dgm:t>
    </dgm:pt>
    <dgm:pt modelId="{3464ADE1-A4C5-42DF-AD8D-E4D3E6DBFCFD}" type="parTrans" cxnId="{EF6B95A6-E4C1-469A-8505-9B2EBEE6278E}">
      <dgm:prSet/>
      <dgm:spPr/>
      <dgm:t>
        <a:bodyPr/>
        <a:lstStyle/>
        <a:p>
          <a:endParaRPr lang="pt-BR" sz="1600" b="1"/>
        </a:p>
      </dgm:t>
    </dgm:pt>
    <dgm:pt modelId="{B4FAEA21-479B-4255-B1B6-8E943A2DD94F}" type="sibTrans" cxnId="{EF6B95A6-E4C1-469A-8505-9B2EBEE6278E}">
      <dgm:prSet/>
      <dgm:spPr/>
      <dgm:t>
        <a:bodyPr/>
        <a:lstStyle/>
        <a:p>
          <a:endParaRPr lang="pt-BR" sz="1600" b="1"/>
        </a:p>
      </dgm:t>
    </dgm:pt>
    <dgm:pt modelId="{E9CB46A8-4D2F-488C-99E1-9F1D9B85D7F6}">
      <dgm:prSet custT="1"/>
      <dgm:spPr/>
      <dgm:t>
        <a:bodyPr/>
        <a:lstStyle/>
        <a:p>
          <a:r>
            <a:rPr lang="pt-BR" sz="1600" b="1" dirty="0" smtClean="0"/>
            <a:t>Reavaliar estratégias </a:t>
          </a:r>
          <a:endParaRPr lang="pt-BR" sz="1600" b="1" dirty="0"/>
        </a:p>
      </dgm:t>
    </dgm:pt>
    <dgm:pt modelId="{DA2E9C3F-701A-4E94-B3A5-DB496D98417B}" type="parTrans" cxnId="{D031991D-5AC2-4D9B-BD97-810C85EB8658}">
      <dgm:prSet/>
      <dgm:spPr/>
      <dgm:t>
        <a:bodyPr/>
        <a:lstStyle/>
        <a:p>
          <a:endParaRPr lang="pt-BR" sz="1600" b="1"/>
        </a:p>
      </dgm:t>
    </dgm:pt>
    <dgm:pt modelId="{DA4F9D65-7193-414E-9A31-07588D77217D}" type="sibTrans" cxnId="{D031991D-5AC2-4D9B-BD97-810C85EB8658}">
      <dgm:prSet/>
      <dgm:spPr/>
      <dgm:t>
        <a:bodyPr/>
        <a:lstStyle/>
        <a:p>
          <a:endParaRPr lang="pt-BR" sz="1600" b="1"/>
        </a:p>
      </dgm:t>
    </dgm:pt>
    <dgm:pt modelId="{A2B4AB63-68D2-41D7-936D-F0B75B63C530}">
      <dgm:prSet custT="1"/>
      <dgm:spPr/>
      <dgm:t>
        <a:bodyPr/>
        <a:lstStyle/>
        <a:p>
          <a:r>
            <a:rPr lang="pt-BR" sz="1600" b="1" dirty="0" smtClean="0"/>
            <a:t>Acompanhar inovações</a:t>
          </a:r>
          <a:endParaRPr lang="pt-BR" sz="1600" b="1" dirty="0"/>
        </a:p>
      </dgm:t>
    </dgm:pt>
    <dgm:pt modelId="{F229194C-25EB-43F4-AA29-F02EE9594758}" type="parTrans" cxnId="{FEA410FA-0D33-4FEF-8AD8-57402969AE68}">
      <dgm:prSet/>
      <dgm:spPr/>
      <dgm:t>
        <a:bodyPr/>
        <a:lstStyle/>
        <a:p>
          <a:endParaRPr lang="pt-BR" sz="1600" b="1"/>
        </a:p>
      </dgm:t>
    </dgm:pt>
    <dgm:pt modelId="{428A8A4C-5285-4806-A9FC-5EEC912834F5}" type="sibTrans" cxnId="{FEA410FA-0D33-4FEF-8AD8-57402969AE68}">
      <dgm:prSet/>
      <dgm:spPr/>
      <dgm:t>
        <a:bodyPr/>
        <a:lstStyle/>
        <a:p>
          <a:endParaRPr lang="pt-BR" sz="1600" b="1"/>
        </a:p>
      </dgm:t>
    </dgm:pt>
    <dgm:pt modelId="{8A92EA05-6559-4F82-9D4D-76022F6B3FE9}">
      <dgm:prSet custT="1"/>
      <dgm:spPr/>
      <dgm:t>
        <a:bodyPr/>
        <a:lstStyle/>
        <a:p>
          <a:r>
            <a:rPr lang="pt-BR" sz="1600" b="1" dirty="0" smtClean="0"/>
            <a:t>Analisar as métricas</a:t>
          </a:r>
          <a:endParaRPr lang="pt-BR" sz="1600" b="1" dirty="0"/>
        </a:p>
      </dgm:t>
    </dgm:pt>
    <dgm:pt modelId="{B261000F-A93A-4844-839B-1E7C154A6470}" type="parTrans" cxnId="{9AE4666F-D89D-4F99-9333-8CA3A5F46E30}">
      <dgm:prSet/>
      <dgm:spPr/>
      <dgm:t>
        <a:bodyPr/>
        <a:lstStyle/>
        <a:p>
          <a:endParaRPr lang="pt-BR" sz="1600" b="1"/>
        </a:p>
      </dgm:t>
    </dgm:pt>
    <dgm:pt modelId="{4CAF524F-4C8F-4CDD-966F-137082B983D1}" type="sibTrans" cxnId="{9AE4666F-D89D-4F99-9333-8CA3A5F46E30}">
      <dgm:prSet/>
      <dgm:spPr/>
      <dgm:t>
        <a:bodyPr/>
        <a:lstStyle/>
        <a:p>
          <a:endParaRPr lang="pt-BR" sz="1600" b="1"/>
        </a:p>
      </dgm:t>
    </dgm:pt>
    <dgm:pt modelId="{68B00DC3-C1E3-411B-B619-17F71D46B161}" type="pres">
      <dgm:prSet presAssocID="{C1E23AA0-E95E-41FD-8A68-79F5D54C68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5A1BE20-E21C-458D-B5CB-9CBD457070D3}" type="pres">
      <dgm:prSet presAssocID="{05E3C496-7D99-41F0-84E8-4416CEE68A8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841321-4307-4EB3-9E68-BD937C0B3DAF}" type="pres">
      <dgm:prSet presAssocID="{05E3C496-7D99-41F0-84E8-4416CEE68A8F}" presName="spNode" presStyleCnt="0"/>
      <dgm:spPr/>
      <dgm:t>
        <a:bodyPr/>
        <a:lstStyle/>
        <a:p>
          <a:endParaRPr lang="pt-BR"/>
        </a:p>
      </dgm:t>
    </dgm:pt>
    <dgm:pt modelId="{3373AE4B-5A4C-44C0-AE17-168D7904C886}" type="pres">
      <dgm:prSet presAssocID="{9E4AA58C-969A-43C4-95E3-11E28E130D93}" presName="sibTrans" presStyleLbl="sibTrans1D1" presStyleIdx="0" presStyleCnt="8"/>
      <dgm:spPr/>
      <dgm:t>
        <a:bodyPr/>
        <a:lstStyle/>
        <a:p>
          <a:endParaRPr lang="pt-BR"/>
        </a:p>
      </dgm:t>
    </dgm:pt>
    <dgm:pt modelId="{AE6B1580-0EDB-4162-9007-E54BF660F8D3}" type="pres">
      <dgm:prSet presAssocID="{C17A4014-9823-4C45-A92A-A15BE7CC172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1682A5-6D7C-4F77-90C1-A519BCBF4DD6}" type="pres">
      <dgm:prSet presAssocID="{C17A4014-9823-4C45-A92A-A15BE7CC172E}" presName="spNode" presStyleCnt="0"/>
      <dgm:spPr/>
      <dgm:t>
        <a:bodyPr/>
        <a:lstStyle/>
        <a:p>
          <a:endParaRPr lang="pt-BR"/>
        </a:p>
      </dgm:t>
    </dgm:pt>
    <dgm:pt modelId="{36069E3C-77E4-46FA-8CED-EE58AEF655D2}" type="pres">
      <dgm:prSet presAssocID="{5F1E3A31-F19B-44D8-BA91-08F24D8450A0}" presName="sibTrans" presStyleLbl="sibTrans1D1" presStyleIdx="1" presStyleCnt="8"/>
      <dgm:spPr/>
      <dgm:t>
        <a:bodyPr/>
        <a:lstStyle/>
        <a:p>
          <a:endParaRPr lang="pt-BR"/>
        </a:p>
      </dgm:t>
    </dgm:pt>
    <dgm:pt modelId="{55377991-D5F3-4C07-BB37-26CE24703F60}" type="pres">
      <dgm:prSet presAssocID="{51F7D690-CFB0-4CC8-8B5E-BA90EF42564F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40761A-6E85-4DC8-9BD1-0D3EB43E1424}" type="pres">
      <dgm:prSet presAssocID="{51F7D690-CFB0-4CC8-8B5E-BA90EF42564F}" presName="spNode" presStyleCnt="0"/>
      <dgm:spPr/>
      <dgm:t>
        <a:bodyPr/>
        <a:lstStyle/>
        <a:p>
          <a:endParaRPr lang="pt-BR"/>
        </a:p>
      </dgm:t>
    </dgm:pt>
    <dgm:pt modelId="{12FB5222-78BD-4A84-BE00-1B3D6BBCCF09}" type="pres">
      <dgm:prSet presAssocID="{CF3E792D-C67F-4E28-990D-6AB9BE222042}" presName="sibTrans" presStyleLbl="sibTrans1D1" presStyleIdx="2" presStyleCnt="8"/>
      <dgm:spPr/>
      <dgm:t>
        <a:bodyPr/>
        <a:lstStyle/>
        <a:p>
          <a:endParaRPr lang="pt-BR"/>
        </a:p>
      </dgm:t>
    </dgm:pt>
    <dgm:pt modelId="{1FF909D0-1668-4709-AA9A-22D2C49D65A3}" type="pres">
      <dgm:prSet presAssocID="{55E81C3A-68B3-4ABE-8F18-A114AFC1502E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2998AB-79D5-4853-AAFE-6837393B741F}" type="pres">
      <dgm:prSet presAssocID="{55E81C3A-68B3-4ABE-8F18-A114AFC1502E}" presName="spNode" presStyleCnt="0"/>
      <dgm:spPr/>
      <dgm:t>
        <a:bodyPr/>
        <a:lstStyle/>
        <a:p>
          <a:endParaRPr lang="pt-BR"/>
        </a:p>
      </dgm:t>
    </dgm:pt>
    <dgm:pt modelId="{E2A04C54-FBF1-4ACD-8680-D2697D5A4D2D}" type="pres">
      <dgm:prSet presAssocID="{4C8064CE-651F-4382-B938-77145C25BD17}" presName="sibTrans" presStyleLbl="sibTrans1D1" presStyleIdx="3" presStyleCnt="8"/>
      <dgm:spPr/>
      <dgm:t>
        <a:bodyPr/>
        <a:lstStyle/>
        <a:p>
          <a:endParaRPr lang="pt-BR"/>
        </a:p>
      </dgm:t>
    </dgm:pt>
    <dgm:pt modelId="{288700AA-B1C3-4DB2-85EE-81D919203521}" type="pres">
      <dgm:prSet presAssocID="{A5E45577-6098-4CDD-B4D4-414D7A21EFD6}" presName="node" presStyleLbl="node1" presStyleIdx="4" presStyleCnt="8" custScaleX="1198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DD7168-BDDA-40FE-AD51-EDEACB3687D1}" type="pres">
      <dgm:prSet presAssocID="{A5E45577-6098-4CDD-B4D4-414D7A21EFD6}" presName="spNode" presStyleCnt="0"/>
      <dgm:spPr/>
      <dgm:t>
        <a:bodyPr/>
        <a:lstStyle/>
        <a:p>
          <a:endParaRPr lang="pt-BR"/>
        </a:p>
      </dgm:t>
    </dgm:pt>
    <dgm:pt modelId="{FFF77DBD-9599-46FE-9004-94B624339664}" type="pres">
      <dgm:prSet presAssocID="{B4FAEA21-479B-4255-B1B6-8E943A2DD94F}" presName="sibTrans" presStyleLbl="sibTrans1D1" presStyleIdx="4" presStyleCnt="8"/>
      <dgm:spPr/>
      <dgm:t>
        <a:bodyPr/>
        <a:lstStyle/>
        <a:p>
          <a:endParaRPr lang="pt-BR"/>
        </a:p>
      </dgm:t>
    </dgm:pt>
    <dgm:pt modelId="{0F96C44F-C554-48A8-B4D4-44490DCA7C86}" type="pres">
      <dgm:prSet presAssocID="{8A92EA05-6559-4F82-9D4D-76022F6B3FE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C13CB7-2185-416C-A3B1-C2EFE1AADFA3}" type="pres">
      <dgm:prSet presAssocID="{8A92EA05-6559-4F82-9D4D-76022F6B3FE9}" presName="spNode" presStyleCnt="0"/>
      <dgm:spPr/>
      <dgm:t>
        <a:bodyPr/>
        <a:lstStyle/>
        <a:p>
          <a:endParaRPr lang="pt-BR"/>
        </a:p>
      </dgm:t>
    </dgm:pt>
    <dgm:pt modelId="{C847EE59-C3F0-455E-8D57-814918B87F79}" type="pres">
      <dgm:prSet presAssocID="{4CAF524F-4C8F-4CDD-966F-137082B983D1}" presName="sibTrans" presStyleLbl="sibTrans1D1" presStyleIdx="5" presStyleCnt="8"/>
      <dgm:spPr/>
      <dgm:t>
        <a:bodyPr/>
        <a:lstStyle/>
        <a:p>
          <a:endParaRPr lang="pt-BR"/>
        </a:p>
      </dgm:t>
    </dgm:pt>
    <dgm:pt modelId="{23511341-6393-4210-888C-3AE8C0807961}" type="pres">
      <dgm:prSet presAssocID="{A2B4AB63-68D2-41D7-936D-F0B75B63C530}" presName="node" presStyleLbl="node1" presStyleIdx="6" presStyleCnt="8" custScaleX="11296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660142-10FA-4B63-8C42-27D2F2F5C78B}" type="pres">
      <dgm:prSet presAssocID="{A2B4AB63-68D2-41D7-936D-F0B75B63C530}" presName="spNode" presStyleCnt="0"/>
      <dgm:spPr/>
      <dgm:t>
        <a:bodyPr/>
        <a:lstStyle/>
        <a:p>
          <a:endParaRPr lang="pt-BR"/>
        </a:p>
      </dgm:t>
    </dgm:pt>
    <dgm:pt modelId="{28A3A3B3-4890-4B3D-891D-BF69C8317642}" type="pres">
      <dgm:prSet presAssocID="{428A8A4C-5285-4806-A9FC-5EEC912834F5}" presName="sibTrans" presStyleLbl="sibTrans1D1" presStyleIdx="6" presStyleCnt="8"/>
      <dgm:spPr/>
      <dgm:t>
        <a:bodyPr/>
        <a:lstStyle/>
        <a:p>
          <a:endParaRPr lang="pt-BR"/>
        </a:p>
      </dgm:t>
    </dgm:pt>
    <dgm:pt modelId="{9944D39C-938E-4ED8-AA2B-AF73339CB698}" type="pres">
      <dgm:prSet presAssocID="{E9CB46A8-4D2F-488C-99E1-9F1D9B85D7F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0B63EE-5354-433E-9063-DBD89762A70A}" type="pres">
      <dgm:prSet presAssocID="{E9CB46A8-4D2F-488C-99E1-9F1D9B85D7F6}" presName="spNode" presStyleCnt="0"/>
      <dgm:spPr/>
      <dgm:t>
        <a:bodyPr/>
        <a:lstStyle/>
        <a:p>
          <a:endParaRPr lang="pt-BR"/>
        </a:p>
      </dgm:t>
    </dgm:pt>
    <dgm:pt modelId="{7E07CF30-8BC7-45B0-8FA5-32C30BE54B7D}" type="pres">
      <dgm:prSet presAssocID="{DA4F9D65-7193-414E-9A31-07588D77217D}" presName="sibTrans" presStyleLbl="sibTrans1D1" presStyleIdx="7" presStyleCnt="8"/>
      <dgm:spPr/>
      <dgm:t>
        <a:bodyPr/>
        <a:lstStyle/>
        <a:p>
          <a:endParaRPr lang="pt-BR"/>
        </a:p>
      </dgm:t>
    </dgm:pt>
  </dgm:ptLst>
  <dgm:cxnLst>
    <dgm:cxn modelId="{D031991D-5AC2-4D9B-BD97-810C85EB8658}" srcId="{C1E23AA0-E95E-41FD-8A68-79F5D54C681B}" destId="{E9CB46A8-4D2F-488C-99E1-9F1D9B85D7F6}" srcOrd="7" destOrd="0" parTransId="{DA2E9C3F-701A-4E94-B3A5-DB496D98417B}" sibTransId="{DA4F9D65-7193-414E-9A31-07588D77217D}"/>
    <dgm:cxn modelId="{F612C1F5-DBDA-4A65-810C-A1A01FDFAED9}" srcId="{C1E23AA0-E95E-41FD-8A68-79F5D54C681B}" destId="{51F7D690-CFB0-4CC8-8B5E-BA90EF42564F}" srcOrd="2" destOrd="0" parTransId="{E0F58076-F8E5-4B9E-B7EE-9EC84A0E8B24}" sibTransId="{CF3E792D-C67F-4E28-990D-6AB9BE222042}"/>
    <dgm:cxn modelId="{F0827227-8301-4C84-8F38-DA57B27DDBC7}" type="presOf" srcId="{C1E23AA0-E95E-41FD-8A68-79F5D54C681B}" destId="{68B00DC3-C1E3-411B-B619-17F71D46B161}" srcOrd="0" destOrd="0" presId="urn:microsoft.com/office/officeart/2005/8/layout/cycle5"/>
    <dgm:cxn modelId="{1BB5C00B-5364-4661-8AC6-317B37458444}" type="presOf" srcId="{428A8A4C-5285-4806-A9FC-5EEC912834F5}" destId="{28A3A3B3-4890-4B3D-891D-BF69C8317642}" srcOrd="0" destOrd="0" presId="urn:microsoft.com/office/officeart/2005/8/layout/cycle5"/>
    <dgm:cxn modelId="{61A8CB41-E094-4418-9C50-C93403353EB4}" type="presOf" srcId="{4C8064CE-651F-4382-B938-77145C25BD17}" destId="{E2A04C54-FBF1-4ACD-8680-D2697D5A4D2D}" srcOrd="0" destOrd="0" presId="urn:microsoft.com/office/officeart/2005/8/layout/cycle5"/>
    <dgm:cxn modelId="{D357F84D-3457-4079-A9B8-A1FE4C24F4D0}" type="presOf" srcId="{55E81C3A-68B3-4ABE-8F18-A114AFC1502E}" destId="{1FF909D0-1668-4709-AA9A-22D2C49D65A3}" srcOrd="0" destOrd="0" presId="urn:microsoft.com/office/officeart/2005/8/layout/cycle5"/>
    <dgm:cxn modelId="{EF6B95A6-E4C1-469A-8505-9B2EBEE6278E}" srcId="{C1E23AA0-E95E-41FD-8A68-79F5D54C681B}" destId="{A5E45577-6098-4CDD-B4D4-414D7A21EFD6}" srcOrd="4" destOrd="0" parTransId="{3464ADE1-A4C5-42DF-AD8D-E4D3E6DBFCFD}" sibTransId="{B4FAEA21-479B-4255-B1B6-8E943A2DD94F}"/>
    <dgm:cxn modelId="{08EFB4C6-A708-4C71-8BDF-B2E533C2940C}" srcId="{C1E23AA0-E95E-41FD-8A68-79F5D54C681B}" destId="{C17A4014-9823-4C45-A92A-A15BE7CC172E}" srcOrd="1" destOrd="0" parTransId="{24497967-6F28-4218-9609-A1728D76445E}" sibTransId="{5F1E3A31-F19B-44D8-BA91-08F24D8450A0}"/>
    <dgm:cxn modelId="{3EDB901B-318C-44E7-8599-955B6634DC64}" srcId="{C1E23AA0-E95E-41FD-8A68-79F5D54C681B}" destId="{05E3C496-7D99-41F0-84E8-4416CEE68A8F}" srcOrd="0" destOrd="0" parTransId="{E870F640-D3BF-4D4F-A59F-85DE5F27C784}" sibTransId="{9E4AA58C-969A-43C4-95E3-11E28E130D93}"/>
    <dgm:cxn modelId="{45B20412-05AB-44CC-A961-499D4EFF7590}" type="presOf" srcId="{E9CB46A8-4D2F-488C-99E1-9F1D9B85D7F6}" destId="{9944D39C-938E-4ED8-AA2B-AF73339CB698}" srcOrd="0" destOrd="0" presId="urn:microsoft.com/office/officeart/2005/8/layout/cycle5"/>
    <dgm:cxn modelId="{8E3A47E0-0976-43B6-855E-DC5C3FFAD388}" type="presOf" srcId="{B4FAEA21-479B-4255-B1B6-8E943A2DD94F}" destId="{FFF77DBD-9599-46FE-9004-94B624339664}" srcOrd="0" destOrd="0" presId="urn:microsoft.com/office/officeart/2005/8/layout/cycle5"/>
    <dgm:cxn modelId="{FEA410FA-0D33-4FEF-8AD8-57402969AE68}" srcId="{C1E23AA0-E95E-41FD-8A68-79F5D54C681B}" destId="{A2B4AB63-68D2-41D7-936D-F0B75B63C530}" srcOrd="6" destOrd="0" parTransId="{F229194C-25EB-43F4-AA29-F02EE9594758}" sibTransId="{428A8A4C-5285-4806-A9FC-5EEC912834F5}"/>
    <dgm:cxn modelId="{1D4B4355-21AF-4EA8-ABA0-7FAE298A8B7C}" type="presOf" srcId="{C17A4014-9823-4C45-A92A-A15BE7CC172E}" destId="{AE6B1580-0EDB-4162-9007-E54BF660F8D3}" srcOrd="0" destOrd="0" presId="urn:microsoft.com/office/officeart/2005/8/layout/cycle5"/>
    <dgm:cxn modelId="{219F3089-CACE-4A34-9E76-17B4AE8BE00A}" srcId="{C1E23AA0-E95E-41FD-8A68-79F5D54C681B}" destId="{55E81C3A-68B3-4ABE-8F18-A114AFC1502E}" srcOrd="3" destOrd="0" parTransId="{39ADD8DB-29D2-40BD-A835-C61B23496BFA}" sibTransId="{4C8064CE-651F-4382-B938-77145C25BD17}"/>
    <dgm:cxn modelId="{ABB352C5-613B-4D09-8A8B-2170A00C6694}" type="presOf" srcId="{A5E45577-6098-4CDD-B4D4-414D7A21EFD6}" destId="{288700AA-B1C3-4DB2-85EE-81D919203521}" srcOrd="0" destOrd="0" presId="urn:microsoft.com/office/officeart/2005/8/layout/cycle5"/>
    <dgm:cxn modelId="{141CE145-1737-4AC7-812E-1CAD29F10E51}" type="presOf" srcId="{9E4AA58C-969A-43C4-95E3-11E28E130D93}" destId="{3373AE4B-5A4C-44C0-AE17-168D7904C886}" srcOrd="0" destOrd="0" presId="urn:microsoft.com/office/officeart/2005/8/layout/cycle5"/>
    <dgm:cxn modelId="{BC80CC9E-5CAA-40E8-B9E3-2AE6E39C4F42}" type="presOf" srcId="{51F7D690-CFB0-4CC8-8B5E-BA90EF42564F}" destId="{55377991-D5F3-4C07-BB37-26CE24703F60}" srcOrd="0" destOrd="0" presId="urn:microsoft.com/office/officeart/2005/8/layout/cycle5"/>
    <dgm:cxn modelId="{9AE4666F-D89D-4F99-9333-8CA3A5F46E30}" srcId="{C1E23AA0-E95E-41FD-8A68-79F5D54C681B}" destId="{8A92EA05-6559-4F82-9D4D-76022F6B3FE9}" srcOrd="5" destOrd="0" parTransId="{B261000F-A93A-4844-839B-1E7C154A6470}" sibTransId="{4CAF524F-4C8F-4CDD-966F-137082B983D1}"/>
    <dgm:cxn modelId="{499594E4-E1D3-4662-8439-03BEF53A8D03}" type="presOf" srcId="{A2B4AB63-68D2-41D7-936D-F0B75B63C530}" destId="{23511341-6393-4210-888C-3AE8C0807961}" srcOrd="0" destOrd="0" presId="urn:microsoft.com/office/officeart/2005/8/layout/cycle5"/>
    <dgm:cxn modelId="{F3A5E90F-6ED2-4B1F-BA72-4C5DA37496D3}" type="presOf" srcId="{8A92EA05-6559-4F82-9D4D-76022F6B3FE9}" destId="{0F96C44F-C554-48A8-B4D4-44490DCA7C86}" srcOrd="0" destOrd="0" presId="urn:microsoft.com/office/officeart/2005/8/layout/cycle5"/>
    <dgm:cxn modelId="{53DF7917-D7D2-4F39-B6DD-46B33B2A5B23}" type="presOf" srcId="{5F1E3A31-F19B-44D8-BA91-08F24D8450A0}" destId="{36069E3C-77E4-46FA-8CED-EE58AEF655D2}" srcOrd="0" destOrd="0" presId="urn:microsoft.com/office/officeart/2005/8/layout/cycle5"/>
    <dgm:cxn modelId="{40700B52-17B9-4F92-BC01-434662EB1CA7}" type="presOf" srcId="{05E3C496-7D99-41F0-84E8-4416CEE68A8F}" destId="{A5A1BE20-E21C-458D-B5CB-9CBD457070D3}" srcOrd="0" destOrd="0" presId="urn:microsoft.com/office/officeart/2005/8/layout/cycle5"/>
    <dgm:cxn modelId="{7357E028-73D6-4052-B388-99FBBAC3D91D}" type="presOf" srcId="{DA4F9D65-7193-414E-9A31-07588D77217D}" destId="{7E07CF30-8BC7-45B0-8FA5-32C30BE54B7D}" srcOrd="0" destOrd="0" presId="urn:microsoft.com/office/officeart/2005/8/layout/cycle5"/>
    <dgm:cxn modelId="{55A58311-BC20-420F-8788-65244604341D}" type="presOf" srcId="{4CAF524F-4C8F-4CDD-966F-137082B983D1}" destId="{C847EE59-C3F0-455E-8D57-814918B87F79}" srcOrd="0" destOrd="0" presId="urn:microsoft.com/office/officeart/2005/8/layout/cycle5"/>
    <dgm:cxn modelId="{F9BC2A9C-38E7-44DD-836B-64F4F9119516}" type="presOf" srcId="{CF3E792D-C67F-4E28-990D-6AB9BE222042}" destId="{12FB5222-78BD-4A84-BE00-1B3D6BBCCF09}" srcOrd="0" destOrd="0" presId="urn:microsoft.com/office/officeart/2005/8/layout/cycle5"/>
    <dgm:cxn modelId="{ECC90837-9FF8-4E32-8231-2F40805E537C}" type="presParOf" srcId="{68B00DC3-C1E3-411B-B619-17F71D46B161}" destId="{A5A1BE20-E21C-458D-B5CB-9CBD457070D3}" srcOrd="0" destOrd="0" presId="urn:microsoft.com/office/officeart/2005/8/layout/cycle5"/>
    <dgm:cxn modelId="{C4273AF8-A4ED-4F0A-A017-22A292112C4B}" type="presParOf" srcId="{68B00DC3-C1E3-411B-B619-17F71D46B161}" destId="{D1841321-4307-4EB3-9E68-BD937C0B3DAF}" srcOrd="1" destOrd="0" presId="urn:microsoft.com/office/officeart/2005/8/layout/cycle5"/>
    <dgm:cxn modelId="{B7DF9F61-834A-4D95-8465-6CC36CE93FE9}" type="presParOf" srcId="{68B00DC3-C1E3-411B-B619-17F71D46B161}" destId="{3373AE4B-5A4C-44C0-AE17-168D7904C886}" srcOrd="2" destOrd="0" presId="urn:microsoft.com/office/officeart/2005/8/layout/cycle5"/>
    <dgm:cxn modelId="{B77424FC-1115-4A7C-BA75-211B57388184}" type="presParOf" srcId="{68B00DC3-C1E3-411B-B619-17F71D46B161}" destId="{AE6B1580-0EDB-4162-9007-E54BF660F8D3}" srcOrd="3" destOrd="0" presId="urn:microsoft.com/office/officeart/2005/8/layout/cycle5"/>
    <dgm:cxn modelId="{CC4F45E5-59C1-475C-B6D3-48E8DDE2DEF3}" type="presParOf" srcId="{68B00DC3-C1E3-411B-B619-17F71D46B161}" destId="{8F1682A5-6D7C-4F77-90C1-A519BCBF4DD6}" srcOrd="4" destOrd="0" presId="urn:microsoft.com/office/officeart/2005/8/layout/cycle5"/>
    <dgm:cxn modelId="{7333D30F-8E14-4A88-A357-6EBA05655A39}" type="presParOf" srcId="{68B00DC3-C1E3-411B-B619-17F71D46B161}" destId="{36069E3C-77E4-46FA-8CED-EE58AEF655D2}" srcOrd="5" destOrd="0" presId="urn:microsoft.com/office/officeart/2005/8/layout/cycle5"/>
    <dgm:cxn modelId="{7C446121-6985-4499-B331-C00340A3C0D2}" type="presParOf" srcId="{68B00DC3-C1E3-411B-B619-17F71D46B161}" destId="{55377991-D5F3-4C07-BB37-26CE24703F60}" srcOrd="6" destOrd="0" presId="urn:microsoft.com/office/officeart/2005/8/layout/cycle5"/>
    <dgm:cxn modelId="{DE41D556-853F-4EAE-9365-134972F9E884}" type="presParOf" srcId="{68B00DC3-C1E3-411B-B619-17F71D46B161}" destId="{4240761A-6E85-4DC8-9BD1-0D3EB43E1424}" srcOrd="7" destOrd="0" presId="urn:microsoft.com/office/officeart/2005/8/layout/cycle5"/>
    <dgm:cxn modelId="{5C4CCF02-5E35-4388-8CED-40FA9FC3DE2C}" type="presParOf" srcId="{68B00DC3-C1E3-411B-B619-17F71D46B161}" destId="{12FB5222-78BD-4A84-BE00-1B3D6BBCCF09}" srcOrd="8" destOrd="0" presId="urn:microsoft.com/office/officeart/2005/8/layout/cycle5"/>
    <dgm:cxn modelId="{722703F2-1E35-44BA-A237-66B42FB5D9B7}" type="presParOf" srcId="{68B00DC3-C1E3-411B-B619-17F71D46B161}" destId="{1FF909D0-1668-4709-AA9A-22D2C49D65A3}" srcOrd="9" destOrd="0" presId="urn:microsoft.com/office/officeart/2005/8/layout/cycle5"/>
    <dgm:cxn modelId="{7F00D3B8-CBC9-4192-8F52-B8B32FCFDB53}" type="presParOf" srcId="{68B00DC3-C1E3-411B-B619-17F71D46B161}" destId="{2B2998AB-79D5-4853-AAFE-6837393B741F}" srcOrd="10" destOrd="0" presId="urn:microsoft.com/office/officeart/2005/8/layout/cycle5"/>
    <dgm:cxn modelId="{5C66FF2F-736C-4A4B-B879-813A0DCE0365}" type="presParOf" srcId="{68B00DC3-C1E3-411B-B619-17F71D46B161}" destId="{E2A04C54-FBF1-4ACD-8680-D2697D5A4D2D}" srcOrd="11" destOrd="0" presId="urn:microsoft.com/office/officeart/2005/8/layout/cycle5"/>
    <dgm:cxn modelId="{0CEB9052-59AD-4445-9FDA-89446AF8CC56}" type="presParOf" srcId="{68B00DC3-C1E3-411B-B619-17F71D46B161}" destId="{288700AA-B1C3-4DB2-85EE-81D919203521}" srcOrd="12" destOrd="0" presId="urn:microsoft.com/office/officeart/2005/8/layout/cycle5"/>
    <dgm:cxn modelId="{C8A9A23A-E420-40BE-B9C6-6402F6C1FC8E}" type="presParOf" srcId="{68B00DC3-C1E3-411B-B619-17F71D46B161}" destId="{13DD7168-BDDA-40FE-AD51-EDEACB3687D1}" srcOrd="13" destOrd="0" presId="urn:microsoft.com/office/officeart/2005/8/layout/cycle5"/>
    <dgm:cxn modelId="{8A87AD1F-EDB1-49F7-8F2C-11FC965506F2}" type="presParOf" srcId="{68B00DC3-C1E3-411B-B619-17F71D46B161}" destId="{FFF77DBD-9599-46FE-9004-94B624339664}" srcOrd="14" destOrd="0" presId="urn:microsoft.com/office/officeart/2005/8/layout/cycle5"/>
    <dgm:cxn modelId="{C2247B67-09F2-4C3E-B29C-2E5221BEFDE1}" type="presParOf" srcId="{68B00DC3-C1E3-411B-B619-17F71D46B161}" destId="{0F96C44F-C554-48A8-B4D4-44490DCA7C86}" srcOrd="15" destOrd="0" presId="urn:microsoft.com/office/officeart/2005/8/layout/cycle5"/>
    <dgm:cxn modelId="{462DE73C-79C7-4CFE-BE41-A0A89D42146A}" type="presParOf" srcId="{68B00DC3-C1E3-411B-B619-17F71D46B161}" destId="{A2C13CB7-2185-416C-A3B1-C2EFE1AADFA3}" srcOrd="16" destOrd="0" presId="urn:microsoft.com/office/officeart/2005/8/layout/cycle5"/>
    <dgm:cxn modelId="{B22666C4-FEAC-45A0-8F5D-6C3186732DF5}" type="presParOf" srcId="{68B00DC3-C1E3-411B-B619-17F71D46B161}" destId="{C847EE59-C3F0-455E-8D57-814918B87F79}" srcOrd="17" destOrd="0" presId="urn:microsoft.com/office/officeart/2005/8/layout/cycle5"/>
    <dgm:cxn modelId="{7BBABE24-164F-4979-B95C-14FEF829ECA6}" type="presParOf" srcId="{68B00DC3-C1E3-411B-B619-17F71D46B161}" destId="{23511341-6393-4210-888C-3AE8C0807961}" srcOrd="18" destOrd="0" presId="urn:microsoft.com/office/officeart/2005/8/layout/cycle5"/>
    <dgm:cxn modelId="{41586F2A-0A67-4956-BC3B-3436523E1A4F}" type="presParOf" srcId="{68B00DC3-C1E3-411B-B619-17F71D46B161}" destId="{9E660142-10FA-4B63-8C42-27D2F2F5C78B}" srcOrd="19" destOrd="0" presId="urn:microsoft.com/office/officeart/2005/8/layout/cycle5"/>
    <dgm:cxn modelId="{FD6B3F62-C270-4E5B-974F-D4CE3189CEF1}" type="presParOf" srcId="{68B00DC3-C1E3-411B-B619-17F71D46B161}" destId="{28A3A3B3-4890-4B3D-891D-BF69C8317642}" srcOrd="20" destOrd="0" presId="urn:microsoft.com/office/officeart/2005/8/layout/cycle5"/>
    <dgm:cxn modelId="{7F06F2F0-8434-4DB6-A762-0EDC4914787E}" type="presParOf" srcId="{68B00DC3-C1E3-411B-B619-17F71D46B161}" destId="{9944D39C-938E-4ED8-AA2B-AF73339CB698}" srcOrd="21" destOrd="0" presId="urn:microsoft.com/office/officeart/2005/8/layout/cycle5"/>
    <dgm:cxn modelId="{22EDDDBA-EFB4-44FE-890B-5B7939FAB9D8}" type="presParOf" srcId="{68B00DC3-C1E3-411B-B619-17F71D46B161}" destId="{100B63EE-5354-433E-9063-DBD89762A70A}" srcOrd="22" destOrd="0" presId="urn:microsoft.com/office/officeart/2005/8/layout/cycle5"/>
    <dgm:cxn modelId="{0AE2237B-0A0C-454B-84CF-146C454E85B4}" type="presParOf" srcId="{68B00DC3-C1E3-411B-B619-17F71D46B161}" destId="{7E07CF30-8BC7-45B0-8FA5-32C30BE54B7D}" srcOrd="23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D8E2B9-99C9-4696-80D7-0C082CBF95F4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D04C53C9-6360-41DD-ACCA-749A72BF6FC9}">
      <dgm:prSet phldrT="[Texto]"/>
      <dgm:spPr/>
      <dgm:t>
        <a:bodyPr/>
        <a:lstStyle/>
        <a:p>
          <a:r>
            <a:rPr lang="pt-BR" dirty="0" smtClean="0"/>
            <a:t>Semestral</a:t>
          </a:r>
          <a:endParaRPr lang="pt-BR" dirty="0"/>
        </a:p>
      </dgm:t>
    </dgm:pt>
    <dgm:pt modelId="{52E0756B-DCBC-4CAF-B0BB-25D9DB7274AA}" type="parTrans" cxnId="{74BEAB18-D849-4169-B75A-E61C96DA50DB}">
      <dgm:prSet/>
      <dgm:spPr/>
      <dgm:t>
        <a:bodyPr/>
        <a:lstStyle/>
        <a:p>
          <a:endParaRPr lang="pt-BR"/>
        </a:p>
      </dgm:t>
    </dgm:pt>
    <dgm:pt modelId="{45EA304A-BAA3-44F9-A3B8-094BC9EA8CEA}" type="sibTrans" cxnId="{74BEAB18-D849-4169-B75A-E61C96DA50DB}">
      <dgm:prSet/>
      <dgm:spPr/>
      <dgm:t>
        <a:bodyPr/>
        <a:lstStyle/>
        <a:p>
          <a:endParaRPr lang="pt-BR"/>
        </a:p>
      </dgm:t>
    </dgm:pt>
    <dgm:pt modelId="{E4883DF4-AA6F-479C-AEF2-0C430B276F12}">
      <dgm:prSet phldrT="[Texto]"/>
      <dgm:spPr/>
      <dgm:t>
        <a:bodyPr/>
        <a:lstStyle/>
        <a:p>
          <a:r>
            <a:rPr lang="pt-BR" dirty="0" smtClean="0"/>
            <a:t>Janeiro</a:t>
          </a:r>
          <a:endParaRPr lang="pt-BR" dirty="0"/>
        </a:p>
      </dgm:t>
    </dgm:pt>
    <dgm:pt modelId="{B86203DE-7D59-40E2-A64A-2B1621D30DC1}" type="parTrans" cxnId="{283A5FD6-F04B-4328-AB1F-6DEE9F33EA04}">
      <dgm:prSet/>
      <dgm:spPr/>
      <dgm:t>
        <a:bodyPr/>
        <a:lstStyle/>
        <a:p>
          <a:endParaRPr lang="pt-BR"/>
        </a:p>
      </dgm:t>
    </dgm:pt>
    <dgm:pt modelId="{87E25F99-DCD5-40BA-9AEA-CB101AB602FD}" type="sibTrans" cxnId="{283A5FD6-F04B-4328-AB1F-6DEE9F33EA04}">
      <dgm:prSet/>
      <dgm:spPr/>
      <dgm:t>
        <a:bodyPr/>
        <a:lstStyle/>
        <a:p>
          <a:endParaRPr lang="pt-BR"/>
        </a:p>
      </dgm:t>
    </dgm:pt>
    <dgm:pt modelId="{CE16A1E2-A8C9-4321-A24E-B3670E654CAA}">
      <dgm:prSet phldrT="[Texto]"/>
      <dgm:spPr/>
      <dgm:t>
        <a:bodyPr/>
        <a:lstStyle/>
        <a:p>
          <a:r>
            <a:rPr lang="pt-BR" dirty="0" smtClean="0"/>
            <a:t>Junho</a:t>
          </a:r>
          <a:endParaRPr lang="pt-BR" dirty="0"/>
        </a:p>
      </dgm:t>
    </dgm:pt>
    <dgm:pt modelId="{3FC6508E-A07C-4FC1-A9A4-535019B262A3}" type="parTrans" cxnId="{25DBF032-C40B-4DB7-ABC7-181112103853}">
      <dgm:prSet/>
      <dgm:spPr/>
      <dgm:t>
        <a:bodyPr/>
        <a:lstStyle/>
        <a:p>
          <a:endParaRPr lang="pt-BR"/>
        </a:p>
      </dgm:t>
    </dgm:pt>
    <dgm:pt modelId="{151CD71F-0AB7-4548-B636-2770BE940081}" type="sibTrans" cxnId="{25DBF032-C40B-4DB7-ABC7-181112103853}">
      <dgm:prSet/>
      <dgm:spPr/>
      <dgm:t>
        <a:bodyPr/>
        <a:lstStyle/>
        <a:p>
          <a:endParaRPr lang="pt-BR"/>
        </a:p>
      </dgm:t>
    </dgm:pt>
    <dgm:pt modelId="{5B5C5728-FDBC-4DA9-9091-4A752CE959A9}">
      <dgm:prSet phldrT="[Texto]"/>
      <dgm:spPr/>
      <dgm:t>
        <a:bodyPr/>
        <a:lstStyle/>
        <a:p>
          <a:r>
            <a:rPr lang="pt-BR" dirty="0" smtClean="0"/>
            <a:t>Quadrimestral</a:t>
          </a:r>
          <a:endParaRPr lang="pt-BR" dirty="0"/>
        </a:p>
      </dgm:t>
    </dgm:pt>
    <dgm:pt modelId="{F38B980F-B8C1-4F69-8FDA-714CD01800B5}" type="parTrans" cxnId="{537344B8-5018-4535-B9C4-0B21B72D582B}">
      <dgm:prSet/>
      <dgm:spPr/>
      <dgm:t>
        <a:bodyPr/>
        <a:lstStyle/>
        <a:p>
          <a:endParaRPr lang="pt-BR"/>
        </a:p>
      </dgm:t>
    </dgm:pt>
    <dgm:pt modelId="{30BF5100-7BCB-4072-B527-7AFE1D4F490F}" type="sibTrans" cxnId="{537344B8-5018-4535-B9C4-0B21B72D582B}">
      <dgm:prSet/>
      <dgm:spPr/>
      <dgm:t>
        <a:bodyPr/>
        <a:lstStyle/>
        <a:p>
          <a:endParaRPr lang="pt-BR"/>
        </a:p>
      </dgm:t>
    </dgm:pt>
    <dgm:pt modelId="{E3026747-EE95-402D-AD76-7F46DA02CE61}">
      <dgm:prSet phldrT="[Texto]"/>
      <dgm:spPr/>
      <dgm:t>
        <a:bodyPr/>
        <a:lstStyle/>
        <a:p>
          <a:r>
            <a:rPr lang="pt-BR" dirty="0" smtClean="0"/>
            <a:t>Janeiro</a:t>
          </a:r>
          <a:endParaRPr lang="pt-BR" dirty="0"/>
        </a:p>
      </dgm:t>
    </dgm:pt>
    <dgm:pt modelId="{FE15851C-C9FC-4EC6-9CF2-C7F380F37BB4}" type="parTrans" cxnId="{DB15C299-9AF7-4CB0-BEBF-1C94FFF86872}">
      <dgm:prSet/>
      <dgm:spPr/>
      <dgm:t>
        <a:bodyPr/>
        <a:lstStyle/>
        <a:p>
          <a:endParaRPr lang="pt-BR"/>
        </a:p>
      </dgm:t>
    </dgm:pt>
    <dgm:pt modelId="{9D384493-5B56-4C24-8903-983BD3278BAE}" type="sibTrans" cxnId="{DB15C299-9AF7-4CB0-BEBF-1C94FFF86872}">
      <dgm:prSet/>
      <dgm:spPr/>
      <dgm:t>
        <a:bodyPr/>
        <a:lstStyle/>
        <a:p>
          <a:endParaRPr lang="pt-BR"/>
        </a:p>
      </dgm:t>
    </dgm:pt>
    <dgm:pt modelId="{6BEF1A94-2EB9-455F-9726-A08B4A00FB23}">
      <dgm:prSet phldrT="[Texto]"/>
      <dgm:spPr/>
      <dgm:t>
        <a:bodyPr/>
        <a:lstStyle/>
        <a:p>
          <a:r>
            <a:rPr lang="pt-BR" dirty="0" smtClean="0"/>
            <a:t>Trimestral</a:t>
          </a:r>
          <a:endParaRPr lang="pt-BR" dirty="0"/>
        </a:p>
      </dgm:t>
    </dgm:pt>
    <dgm:pt modelId="{BD3157C8-EEC8-4850-BC3D-102D16B7D3FB}" type="parTrans" cxnId="{EB96CE80-ABE1-4DD1-A602-698EB570FA8D}">
      <dgm:prSet/>
      <dgm:spPr/>
      <dgm:t>
        <a:bodyPr/>
        <a:lstStyle/>
        <a:p>
          <a:endParaRPr lang="pt-BR"/>
        </a:p>
      </dgm:t>
    </dgm:pt>
    <dgm:pt modelId="{7FCBEFA6-F666-43AF-A068-83994AC99267}" type="sibTrans" cxnId="{EB96CE80-ABE1-4DD1-A602-698EB570FA8D}">
      <dgm:prSet/>
      <dgm:spPr/>
      <dgm:t>
        <a:bodyPr/>
        <a:lstStyle/>
        <a:p>
          <a:endParaRPr lang="pt-BR"/>
        </a:p>
      </dgm:t>
    </dgm:pt>
    <dgm:pt modelId="{7CB36A60-2AC7-46B5-A3E7-FCB5E87F5BF1}">
      <dgm:prSet phldrT="[Texto]"/>
      <dgm:spPr/>
      <dgm:t>
        <a:bodyPr/>
        <a:lstStyle/>
        <a:p>
          <a:r>
            <a:rPr lang="pt-BR" dirty="0" smtClean="0"/>
            <a:t>Janeiro</a:t>
          </a:r>
          <a:endParaRPr lang="pt-BR" dirty="0"/>
        </a:p>
      </dgm:t>
    </dgm:pt>
    <dgm:pt modelId="{0F692010-BB7C-4BB4-862F-44F5FD3FDEFC}" type="parTrans" cxnId="{FCB579E4-0971-458E-A288-7809CE2410D9}">
      <dgm:prSet/>
      <dgm:spPr/>
      <dgm:t>
        <a:bodyPr/>
        <a:lstStyle/>
        <a:p>
          <a:endParaRPr lang="pt-BR"/>
        </a:p>
      </dgm:t>
    </dgm:pt>
    <dgm:pt modelId="{C5423B91-1AEF-486A-9C30-9FCF58EBD964}" type="sibTrans" cxnId="{FCB579E4-0971-458E-A288-7809CE2410D9}">
      <dgm:prSet/>
      <dgm:spPr/>
      <dgm:t>
        <a:bodyPr/>
        <a:lstStyle/>
        <a:p>
          <a:endParaRPr lang="pt-BR"/>
        </a:p>
      </dgm:t>
    </dgm:pt>
    <dgm:pt modelId="{64AEBE15-9C04-499E-9273-49B3DCAB3D96}">
      <dgm:prSet phldrT="[Texto]"/>
      <dgm:spPr/>
      <dgm:t>
        <a:bodyPr/>
        <a:lstStyle/>
        <a:p>
          <a:r>
            <a:rPr lang="pt-BR" dirty="0" smtClean="0"/>
            <a:t>Maio</a:t>
          </a:r>
          <a:endParaRPr lang="pt-BR" dirty="0"/>
        </a:p>
      </dgm:t>
    </dgm:pt>
    <dgm:pt modelId="{71DC4C0A-20AF-43E8-BB5A-A44A08ACD53E}" type="parTrans" cxnId="{999145EB-FBCF-49DE-893F-7C1C83EE6A0A}">
      <dgm:prSet/>
      <dgm:spPr/>
      <dgm:t>
        <a:bodyPr/>
        <a:lstStyle/>
        <a:p>
          <a:endParaRPr lang="pt-BR"/>
        </a:p>
      </dgm:t>
    </dgm:pt>
    <dgm:pt modelId="{1376DD36-CFBB-4BD0-A4C3-FCC1AC320C3C}" type="sibTrans" cxnId="{999145EB-FBCF-49DE-893F-7C1C83EE6A0A}">
      <dgm:prSet/>
      <dgm:spPr/>
      <dgm:t>
        <a:bodyPr/>
        <a:lstStyle/>
        <a:p>
          <a:endParaRPr lang="pt-BR"/>
        </a:p>
      </dgm:t>
    </dgm:pt>
    <dgm:pt modelId="{935C37AC-E5D7-48BB-AAA7-4E72DAE29DA4}">
      <dgm:prSet phldrT="[Texto]"/>
      <dgm:spPr/>
      <dgm:t>
        <a:bodyPr/>
        <a:lstStyle/>
        <a:p>
          <a:r>
            <a:rPr lang="pt-BR" dirty="0" smtClean="0"/>
            <a:t>Setembro</a:t>
          </a:r>
          <a:endParaRPr lang="pt-BR" dirty="0"/>
        </a:p>
      </dgm:t>
    </dgm:pt>
    <dgm:pt modelId="{D8B776E5-137A-4420-AD72-185343FC8352}" type="parTrans" cxnId="{A0DC8109-205B-44E2-B737-1361BBADD99C}">
      <dgm:prSet/>
      <dgm:spPr/>
      <dgm:t>
        <a:bodyPr/>
        <a:lstStyle/>
        <a:p>
          <a:endParaRPr lang="pt-BR"/>
        </a:p>
      </dgm:t>
    </dgm:pt>
    <dgm:pt modelId="{DE73C44F-3F8F-4F81-A010-8733717775E1}" type="sibTrans" cxnId="{A0DC8109-205B-44E2-B737-1361BBADD99C}">
      <dgm:prSet/>
      <dgm:spPr/>
      <dgm:t>
        <a:bodyPr/>
        <a:lstStyle/>
        <a:p>
          <a:endParaRPr lang="pt-BR"/>
        </a:p>
      </dgm:t>
    </dgm:pt>
    <dgm:pt modelId="{6CC64892-4DB6-4CA7-B794-E98662F9B848}">
      <dgm:prSet phldrT="[Texto]"/>
      <dgm:spPr/>
      <dgm:t>
        <a:bodyPr/>
        <a:lstStyle/>
        <a:p>
          <a:r>
            <a:rPr lang="pt-BR" dirty="0" smtClean="0"/>
            <a:t>Abril</a:t>
          </a:r>
          <a:endParaRPr lang="pt-BR" dirty="0"/>
        </a:p>
      </dgm:t>
    </dgm:pt>
    <dgm:pt modelId="{2613DF7A-E112-4706-91B7-4909E3AD0088}" type="parTrans" cxnId="{C65D3326-00DA-4195-AB74-CF2BC91F5448}">
      <dgm:prSet/>
      <dgm:spPr/>
      <dgm:t>
        <a:bodyPr/>
        <a:lstStyle/>
        <a:p>
          <a:endParaRPr lang="pt-BR"/>
        </a:p>
      </dgm:t>
    </dgm:pt>
    <dgm:pt modelId="{3EF553F2-5437-498B-82F3-E290C0B7B2A4}" type="sibTrans" cxnId="{C65D3326-00DA-4195-AB74-CF2BC91F5448}">
      <dgm:prSet/>
      <dgm:spPr/>
      <dgm:t>
        <a:bodyPr/>
        <a:lstStyle/>
        <a:p>
          <a:endParaRPr lang="pt-BR"/>
        </a:p>
      </dgm:t>
    </dgm:pt>
    <dgm:pt modelId="{6370671A-8D22-4C33-8948-4398E6FC88BB}">
      <dgm:prSet phldrT="[Texto]"/>
      <dgm:spPr/>
      <dgm:t>
        <a:bodyPr/>
        <a:lstStyle/>
        <a:p>
          <a:r>
            <a:rPr lang="pt-BR" dirty="0" smtClean="0"/>
            <a:t>Julho </a:t>
          </a:r>
          <a:endParaRPr lang="pt-BR" dirty="0"/>
        </a:p>
      </dgm:t>
    </dgm:pt>
    <dgm:pt modelId="{933D72E1-7ABF-443F-A2CC-040E719DFC58}" type="parTrans" cxnId="{780A7BE3-53F5-4BBD-AB11-B3CCC7AE1AAE}">
      <dgm:prSet/>
      <dgm:spPr/>
      <dgm:t>
        <a:bodyPr/>
        <a:lstStyle/>
        <a:p>
          <a:endParaRPr lang="pt-BR"/>
        </a:p>
      </dgm:t>
    </dgm:pt>
    <dgm:pt modelId="{CF3B8870-C056-4E24-8839-5F59FFFBCDC5}" type="sibTrans" cxnId="{780A7BE3-53F5-4BBD-AB11-B3CCC7AE1AAE}">
      <dgm:prSet/>
      <dgm:spPr/>
      <dgm:t>
        <a:bodyPr/>
        <a:lstStyle/>
        <a:p>
          <a:endParaRPr lang="pt-BR"/>
        </a:p>
      </dgm:t>
    </dgm:pt>
    <dgm:pt modelId="{8CA124E8-54DD-4505-A398-AC79B2BC2A76}">
      <dgm:prSet phldrT="[Texto]"/>
      <dgm:spPr/>
      <dgm:t>
        <a:bodyPr/>
        <a:lstStyle/>
        <a:p>
          <a:r>
            <a:rPr lang="pt-BR" dirty="0" smtClean="0"/>
            <a:t>Outubro </a:t>
          </a:r>
          <a:endParaRPr lang="pt-BR" dirty="0"/>
        </a:p>
      </dgm:t>
    </dgm:pt>
    <dgm:pt modelId="{19524A7A-3EC0-4ABB-8AB1-B930531B0CFA}" type="parTrans" cxnId="{5F22DEA1-61A5-4532-A73B-45F0B8623A6A}">
      <dgm:prSet/>
      <dgm:spPr/>
      <dgm:t>
        <a:bodyPr/>
        <a:lstStyle/>
        <a:p>
          <a:endParaRPr lang="pt-BR"/>
        </a:p>
      </dgm:t>
    </dgm:pt>
    <dgm:pt modelId="{CAE84D1A-7EF7-4CC5-8AB4-FB0A312E0E59}" type="sibTrans" cxnId="{5F22DEA1-61A5-4532-A73B-45F0B8623A6A}">
      <dgm:prSet/>
      <dgm:spPr/>
      <dgm:t>
        <a:bodyPr/>
        <a:lstStyle/>
        <a:p>
          <a:endParaRPr lang="pt-BR"/>
        </a:p>
      </dgm:t>
    </dgm:pt>
    <dgm:pt modelId="{19526217-34F6-4192-8D95-F51D937AC93D}" type="pres">
      <dgm:prSet presAssocID="{DCD8E2B9-99C9-4696-80D7-0C082CBF95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D54C242-8EF5-4E70-8BB8-33555ACEA305}" type="pres">
      <dgm:prSet presAssocID="{D04C53C9-6360-41DD-ACCA-749A72BF6FC9}" presName="composite" presStyleCnt="0"/>
      <dgm:spPr/>
    </dgm:pt>
    <dgm:pt modelId="{6D21D9E6-D589-41E7-9B71-B1F377B73518}" type="pres">
      <dgm:prSet presAssocID="{D04C53C9-6360-41DD-ACCA-749A72BF6FC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E38FC9-A07C-41F1-A41E-1F4C51199B4B}" type="pres">
      <dgm:prSet presAssocID="{D04C53C9-6360-41DD-ACCA-749A72BF6FC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9B49A0-F164-42B2-A016-99D69A402458}" type="pres">
      <dgm:prSet presAssocID="{45EA304A-BAA3-44F9-A3B8-094BC9EA8CEA}" presName="space" presStyleCnt="0"/>
      <dgm:spPr/>
    </dgm:pt>
    <dgm:pt modelId="{5FAE5A76-3CE8-4FA0-A83D-8C028F61030C}" type="pres">
      <dgm:prSet presAssocID="{5B5C5728-FDBC-4DA9-9091-4A752CE959A9}" presName="composite" presStyleCnt="0"/>
      <dgm:spPr/>
    </dgm:pt>
    <dgm:pt modelId="{3E639F78-9ACF-4080-9A91-A812B11EE0D8}" type="pres">
      <dgm:prSet presAssocID="{5B5C5728-FDBC-4DA9-9091-4A752CE959A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107638-2F9E-4AA4-847F-9352984CCAC9}" type="pres">
      <dgm:prSet presAssocID="{5B5C5728-FDBC-4DA9-9091-4A752CE959A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D19F1C-8215-400D-805A-D1518503ED66}" type="pres">
      <dgm:prSet presAssocID="{30BF5100-7BCB-4072-B527-7AFE1D4F490F}" presName="space" presStyleCnt="0"/>
      <dgm:spPr/>
    </dgm:pt>
    <dgm:pt modelId="{25B42B75-AF84-4458-BC5E-F3234F43F3B5}" type="pres">
      <dgm:prSet presAssocID="{6BEF1A94-2EB9-455F-9726-A08B4A00FB23}" presName="composite" presStyleCnt="0"/>
      <dgm:spPr/>
    </dgm:pt>
    <dgm:pt modelId="{1AB27743-0855-4BBB-9057-A8EA6A1D68FC}" type="pres">
      <dgm:prSet presAssocID="{6BEF1A94-2EB9-455F-9726-A08B4A00FB2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292248-0BAA-4295-A41E-C6D429CD883D}" type="pres">
      <dgm:prSet presAssocID="{6BEF1A94-2EB9-455F-9726-A08B4A00FB2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6CEDB38-871B-4A5E-9080-B7CC8E3EE9CC}" type="presOf" srcId="{935C37AC-E5D7-48BB-AAA7-4E72DAE29DA4}" destId="{3A107638-2F9E-4AA4-847F-9352984CCAC9}" srcOrd="0" destOrd="2" presId="urn:microsoft.com/office/officeart/2005/8/layout/hList1"/>
    <dgm:cxn modelId="{537344B8-5018-4535-B9C4-0B21B72D582B}" srcId="{DCD8E2B9-99C9-4696-80D7-0C082CBF95F4}" destId="{5B5C5728-FDBC-4DA9-9091-4A752CE959A9}" srcOrd="1" destOrd="0" parTransId="{F38B980F-B8C1-4F69-8FDA-714CD01800B5}" sibTransId="{30BF5100-7BCB-4072-B527-7AFE1D4F490F}"/>
    <dgm:cxn modelId="{780A7BE3-53F5-4BBD-AB11-B3CCC7AE1AAE}" srcId="{6BEF1A94-2EB9-455F-9726-A08B4A00FB23}" destId="{6370671A-8D22-4C33-8948-4398E6FC88BB}" srcOrd="2" destOrd="0" parTransId="{933D72E1-7ABF-443F-A2CC-040E719DFC58}" sibTransId="{CF3B8870-C056-4E24-8839-5F59FFFBCDC5}"/>
    <dgm:cxn modelId="{2F03D14F-0191-4B82-8E76-76E488E882A5}" type="presOf" srcId="{6BEF1A94-2EB9-455F-9726-A08B4A00FB23}" destId="{1AB27743-0855-4BBB-9057-A8EA6A1D68FC}" srcOrd="0" destOrd="0" presId="urn:microsoft.com/office/officeart/2005/8/layout/hList1"/>
    <dgm:cxn modelId="{FCB579E4-0971-458E-A288-7809CE2410D9}" srcId="{6BEF1A94-2EB9-455F-9726-A08B4A00FB23}" destId="{7CB36A60-2AC7-46B5-A3E7-FCB5E87F5BF1}" srcOrd="0" destOrd="0" parTransId="{0F692010-BB7C-4BB4-862F-44F5FD3FDEFC}" sibTransId="{C5423B91-1AEF-486A-9C30-9FCF58EBD964}"/>
    <dgm:cxn modelId="{E0D1B5BD-BC00-43EE-8DD4-3E3B733F8631}" type="presOf" srcId="{6370671A-8D22-4C33-8948-4398E6FC88BB}" destId="{29292248-0BAA-4295-A41E-C6D429CD883D}" srcOrd="0" destOrd="2" presId="urn:microsoft.com/office/officeart/2005/8/layout/hList1"/>
    <dgm:cxn modelId="{74BEAB18-D849-4169-B75A-E61C96DA50DB}" srcId="{DCD8E2B9-99C9-4696-80D7-0C082CBF95F4}" destId="{D04C53C9-6360-41DD-ACCA-749A72BF6FC9}" srcOrd="0" destOrd="0" parTransId="{52E0756B-DCBC-4CAF-B0BB-25D9DB7274AA}" sibTransId="{45EA304A-BAA3-44F9-A3B8-094BC9EA8CEA}"/>
    <dgm:cxn modelId="{7FA79401-7075-45A5-AB47-1311A5B41477}" type="presOf" srcId="{E4883DF4-AA6F-479C-AEF2-0C430B276F12}" destId="{CAE38FC9-A07C-41F1-A41E-1F4C51199B4B}" srcOrd="0" destOrd="0" presId="urn:microsoft.com/office/officeart/2005/8/layout/hList1"/>
    <dgm:cxn modelId="{AB0BDBFB-BE0E-4C6F-A977-625E87526093}" type="presOf" srcId="{D04C53C9-6360-41DD-ACCA-749A72BF6FC9}" destId="{6D21D9E6-D589-41E7-9B71-B1F377B73518}" srcOrd="0" destOrd="0" presId="urn:microsoft.com/office/officeart/2005/8/layout/hList1"/>
    <dgm:cxn modelId="{EB96CE80-ABE1-4DD1-A602-698EB570FA8D}" srcId="{DCD8E2B9-99C9-4696-80D7-0C082CBF95F4}" destId="{6BEF1A94-2EB9-455F-9726-A08B4A00FB23}" srcOrd="2" destOrd="0" parTransId="{BD3157C8-EEC8-4850-BC3D-102D16B7D3FB}" sibTransId="{7FCBEFA6-F666-43AF-A068-83994AC99267}"/>
    <dgm:cxn modelId="{283A5FD6-F04B-4328-AB1F-6DEE9F33EA04}" srcId="{D04C53C9-6360-41DD-ACCA-749A72BF6FC9}" destId="{E4883DF4-AA6F-479C-AEF2-0C430B276F12}" srcOrd="0" destOrd="0" parTransId="{B86203DE-7D59-40E2-A64A-2B1621D30DC1}" sibTransId="{87E25F99-DCD5-40BA-9AEA-CB101AB602FD}"/>
    <dgm:cxn modelId="{6C8765C5-0F89-4389-8B18-FF5E7F010733}" type="presOf" srcId="{5B5C5728-FDBC-4DA9-9091-4A752CE959A9}" destId="{3E639F78-9ACF-4080-9A91-A812B11EE0D8}" srcOrd="0" destOrd="0" presId="urn:microsoft.com/office/officeart/2005/8/layout/hList1"/>
    <dgm:cxn modelId="{C6630F03-7884-44FE-A8F3-7377840BC608}" type="presOf" srcId="{CE16A1E2-A8C9-4321-A24E-B3670E654CAA}" destId="{CAE38FC9-A07C-41F1-A41E-1F4C51199B4B}" srcOrd="0" destOrd="1" presId="urn:microsoft.com/office/officeart/2005/8/layout/hList1"/>
    <dgm:cxn modelId="{1EB40EB1-CE25-42BE-BD68-552EF53B8674}" type="presOf" srcId="{7CB36A60-2AC7-46B5-A3E7-FCB5E87F5BF1}" destId="{29292248-0BAA-4295-A41E-C6D429CD883D}" srcOrd="0" destOrd="0" presId="urn:microsoft.com/office/officeart/2005/8/layout/hList1"/>
    <dgm:cxn modelId="{4516228F-C025-48C0-9152-15458DEAA408}" type="presOf" srcId="{6CC64892-4DB6-4CA7-B794-E98662F9B848}" destId="{29292248-0BAA-4295-A41E-C6D429CD883D}" srcOrd="0" destOrd="1" presId="urn:microsoft.com/office/officeart/2005/8/layout/hList1"/>
    <dgm:cxn modelId="{BA8A48E1-BB30-4458-B22D-51B0750E3CCF}" type="presOf" srcId="{8CA124E8-54DD-4505-A398-AC79B2BC2A76}" destId="{29292248-0BAA-4295-A41E-C6D429CD883D}" srcOrd="0" destOrd="3" presId="urn:microsoft.com/office/officeart/2005/8/layout/hList1"/>
    <dgm:cxn modelId="{5F22DEA1-61A5-4532-A73B-45F0B8623A6A}" srcId="{6BEF1A94-2EB9-455F-9726-A08B4A00FB23}" destId="{8CA124E8-54DD-4505-A398-AC79B2BC2A76}" srcOrd="3" destOrd="0" parTransId="{19524A7A-3EC0-4ABB-8AB1-B930531B0CFA}" sibTransId="{CAE84D1A-7EF7-4CC5-8AB4-FB0A312E0E59}"/>
    <dgm:cxn modelId="{E3BE76F6-9DC0-416B-B1A5-AAA84E73066D}" type="presOf" srcId="{DCD8E2B9-99C9-4696-80D7-0C082CBF95F4}" destId="{19526217-34F6-4192-8D95-F51D937AC93D}" srcOrd="0" destOrd="0" presId="urn:microsoft.com/office/officeart/2005/8/layout/hList1"/>
    <dgm:cxn modelId="{C9F5BF4A-2088-413F-A7B5-FC809AAD142F}" type="presOf" srcId="{E3026747-EE95-402D-AD76-7F46DA02CE61}" destId="{3A107638-2F9E-4AA4-847F-9352984CCAC9}" srcOrd="0" destOrd="0" presId="urn:microsoft.com/office/officeart/2005/8/layout/hList1"/>
    <dgm:cxn modelId="{A0DC8109-205B-44E2-B737-1361BBADD99C}" srcId="{5B5C5728-FDBC-4DA9-9091-4A752CE959A9}" destId="{935C37AC-E5D7-48BB-AAA7-4E72DAE29DA4}" srcOrd="2" destOrd="0" parTransId="{D8B776E5-137A-4420-AD72-185343FC8352}" sibTransId="{DE73C44F-3F8F-4F81-A010-8733717775E1}"/>
    <dgm:cxn modelId="{C65D3326-00DA-4195-AB74-CF2BC91F5448}" srcId="{6BEF1A94-2EB9-455F-9726-A08B4A00FB23}" destId="{6CC64892-4DB6-4CA7-B794-E98662F9B848}" srcOrd="1" destOrd="0" parTransId="{2613DF7A-E112-4706-91B7-4909E3AD0088}" sibTransId="{3EF553F2-5437-498B-82F3-E290C0B7B2A4}"/>
    <dgm:cxn modelId="{DB15C299-9AF7-4CB0-BEBF-1C94FFF86872}" srcId="{5B5C5728-FDBC-4DA9-9091-4A752CE959A9}" destId="{E3026747-EE95-402D-AD76-7F46DA02CE61}" srcOrd="0" destOrd="0" parTransId="{FE15851C-C9FC-4EC6-9CF2-C7F380F37BB4}" sibTransId="{9D384493-5B56-4C24-8903-983BD3278BAE}"/>
    <dgm:cxn modelId="{999145EB-FBCF-49DE-893F-7C1C83EE6A0A}" srcId="{5B5C5728-FDBC-4DA9-9091-4A752CE959A9}" destId="{64AEBE15-9C04-499E-9273-49B3DCAB3D96}" srcOrd="1" destOrd="0" parTransId="{71DC4C0A-20AF-43E8-BB5A-A44A08ACD53E}" sibTransId="{1376DD36-CFBB-4BD0-A4C3-FCC1AC320C3C}"/>
    <dgm:cxn modelId="{4991A61D-C59B-4AA5-ABC0-C6867FD0A5EE}" type="presOf" srcId="{64AEBE15-9C04-499E-9273-49B3DCAB3D96}" destId="{3A107638-2F9E-4AA4-847F-9352984CCAC9}" srcOrd="0" destOrd="1" presId="urn:microsoft.com/office/officeart/2005/8/layout/hList1"/>
    <dgm:cxn modelId="{25DBF032-C40B-4DB7-ABC7-181112103853}" srcId="{D04C53C9-6360-41DD-ACCA-749A72BF6FC9}" destId="{CE16A1E2-A8C9-4321-A24E-B3670E654CAA}" srcOrd="1" destOrd="0" parTransId="{3FC6508E-A07C-4FC1-A9A4-535019B262A3}" sibTransId="{151CD71F-0AB7-4548-B636-2770BE940081}"/>
    <dgm:cxn modelId="{10B2ED95-4547-46BF-BC1A-0AD225EE00A0}" type="presParOf" srcId="{19526217-34F6-4192-8D95-F51D937AC93D}" destId="{0D54C242-8EF5-4E70-8BB8-33555ACEA305}" srcOrd="0" destOrd="0" presId="urn:microsoft.com/office/officeart/2005/8/layout/hList1"/>
    <dgm:cxn modelId="{3B0D0FF2-1202-4E99-94E5-61B6275339D8}" type="presParOf" srcId="{0D54C242-8EF5-4E70-8BB8-33555ACEA305}" destId="{6D21D9E6-D589-41E7-9B71-B1F377B73518}" srcOrd="0" destOrd="0" presId="urn:microsoft.com/office/officeart/2005/8/layout/hList1"/>
    <dgm:cxn modelId="{7290042F-DAF6-4725-B371-8BCE5C513199}" type="presParOf" srcId="{0D54C242-8EF5-4E70-8BB8-33555ACEA305}" destId="{CAE38FC9-A07C-41F1-A41E-1F4C51199B4B}" srcOrd="1" destOrd="0" presId="urn:microsoft.com/office/officeart/2005/8/layout/hList1"/>
    <dgm:cxn modelId="{C9AF9B66-7596-4927-8AC5-D7FDEBC58500}" type="presParOf" srcId="{19526217-34F6-4192-8D95-F51D937AC93D}" destId="{0E9B49A0-F164-42B2-A016-99D69A402458}" srcOrd="1" destOrd="0" presId="urn:microsoft.com/office/officeart/2005/8/layout/hList1"/>
    <dgm:cxn modelId="{D2AFAF4E-0F6C-4B2D-B252-1F35D71178D4}" type="presParOf" srcId="{19526217-34F6-4192-8D95-F51D937AC93D}" destId="{5FAE5A76-3CE8-4FA0-A83D-8C028F61030C}" srcOrd="2" destOrd="0" presId="urn:microsoft.com/office/officeart/2005/8/layout/hList1"/>
    <dgm:cxn modelId="{34938CF9-D014-42A9-A8D5-648263B8C9A6}" type="presParOf" srcId="{5FAE5A76-3CE8-4FA0-A83D-8C028F61030C}" destId="{3E639F78-9ACF-4080-9A91-A812B11EE0D8}" srcOrd="0" destOrd="0" presId="urn:microsoft.com/office/officeart/2005/8/layout/hList1"/>
    <dgm:cxn modelId="{A2BF792C-8884-4085-A99C-A85D0D7D82FC}" type="presParOf" srcId="{5FAE5A76-3CE8-4FA0-A83D-8C028F61030C}" destId="{3A107638-2F9E-4AA4-847F-9352984CCAC9}" srcOrd="1" destOrd="0" presId="urn:microsoft.com/office/officeart/2005/8/layout/hList1"/>
    <dgm:cxn modelId="{725E121A-08A1-4F6D-9437-5663963108B5}" type="presParOf" srcId="{19526217-34F6-4192-8D95-F51D937AC93D}" destId="{3AD19F1C-8215-400D-805A-D1518503ED66}" srcOrd="3" destOrd="0" presId="urn:microsoft.com/office/officeart/2005/8/layout/hList1"/>
    <dgm:cxn modelId="{283DCA5F-6C0E-4FA3-8AB4-9A011D999F84}" type="presParOf" srcId="{19526217-34F6-4192-8D95-F51D937AC93D}" destId="{25B42B75-AF84-4458-BC5E-F3234F43F3B5}" srcOrd="4" destOrd="0" presId="urn:microsoft.com/office/officeart/2005/8/layout/hList1"/>
    <dgm:cxn modelId="{CDAAE1EA-5C98-46BE-BCA8-268415A3F092}" type="presParOf" srcId="{25B42B75-AF84-4458-BC5E-F3234F43F3B5}" destId="{1AB27743-0855-4BBB-9057-A8EA6A1D68FC}" srcOrd="0" destOrd="0" presId="urn:microsoft.com/office/officeart/2005/8/layout/hList1"/>
    <dgm:cxn modelId="{9301EA4F-B521-4983-AF97-B6031142BBE0}" type="presParOf" srcId="{25B42B75-AF84-4458-BC5E-F3234F43F3B5}" destId="{29292248-0BAA-4295-A41E-C6D429CD883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371E79-96C5-4D7E-96DE-A727D4BB547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A8119F3-BA78-46AA-B954-354548508308}">
      <dgm:prSet phldrT="[Texto]" custT="1"/>
      <dgm:spPr/>
      <dgm:t>
        <a:bodyPr/>
        <a:lstStyle/>
        <a:p>
          <a:r>
            <a:rPr lang="pt-BR" sz="3200" dirty="0" smtClean="0"/>
            <a:t>1 ano</a:t>
          </a:r>
          <a:endParaRPr lang="pt-BR" sz="3200" dirty="0"/>
        </a:p>
      </dgm:t>
    </dgm:pt>
    <dgm:pt modelId="{B5F7056E-F2E7-4354-9967-9B2601C5B62F}" type="parTrans" cxnId="{3FF14014-93DC-4CC6-A409-A977EB087AA6}">
      <dgm:prSet/>
      <dgm:spPr/>
      <dgm:t>
        <a:bodyPr/>
        <a:lstStyle/>
        <a:p>
          <a:endParaRPr lang="pt-BR"/>
        </a:p>
      </dgm:t>
    </dgm:pt>
    <dgm:pt modelId="{E358005B-B885-4DDB-AE61-54B545C86995}" type="sibTrans" cxnId="{3FF14014-93DC-4CC6-A409-A977EB087AA6}">
      <dgm:prSet/>
      <dgm:spPr/>
      <dgm:t>
        <a:bodyPr/>
        <a:lstStyle/>
        <a:p>
          <a:endParaRPr lang="pt-BR"/>
        </a:p>
      </dgm:t>
    </dgm:pt>
    <dgm:pt modelId="{2341C56C-285A-45EB-AEFC-EBA39FC8C642}">
      <dgm:prSet phldrT="[Texto]" custT="1"/>
      <dgm:spPr/>
      <dgm:t>
        <a:bodyPr/>
        <a:lstStyle/>
        <a:p>
          <a:r>
            <a:rPr lang="pt-BR" sz="3200" dirty="0" smtClean="0"/>
            <a:t>2 anos</a:t>
          </a:r>
          <a:endParaRPr lang="pt-BR" sz="3200" dirty="0"/>
        </a:p>
      </dgm:t>
    </dgm:pt>
    <dgm:pt modelId="{FDF27DAF-A913-4942-B9F8-F57357737437}" type="parTrans" cxnId="{25E66D3F-0AE7-4EE3-B125-1FFD464AADE8}">
      <dgm:prSet/>
      <dgm:spPr/>
      <dgm:t>
        <a:bodyPr/>
        <a:lstStyle/>
        <a:p>
          <a:endParaRPr lang="pt-BR"/>
        </a:p>
      </dgm:t>
    </dgm:pt>
    <dgm:pt modelId="{DECC54EA-2200-4E70-8C5D-8CEBE0BD4157}" type="sibTrans" cxnId="{25E66D3F-0AE7-4EE3-B125-1FFD464AADE8}">
      <dgm:prSet/>
      <dgm:spPr/>
      <dgm:t>
        <a:bodyPr/>
        <a:lstStyle/>
        <a:p>
          <a:endParaRPr lang="pt-BR"/>
        </a:p>
      </dgm:t>
    </dgm:pt>
    <dgm:pt modelId="{2D7DC30E-068A-4E05-861F-55504F3BB765}">
      <dgm:prSet phldrT="[Texto]" custT="1"/>
      <dgm:spPr/>
      <dgm:t>
        <a:bodyPr/>
        <a:lstStyle/>
        <a:p>
          <a:r>
            <a:rPr lang="pt-BR" sz="3200" dirty="0" smtClean="0"/>
            <a:t>3 anos</a:t>
          </a:r>
          <a:endParaRPr lang="pt-BR" sz="3200" dirty="0"/>
        </a:p>
      </dgm:t>
    </dgm:pt>
    <dgm:pt modelId="{DCB36E7A-8408-4E8E-A810-1EB54D6563B7}" type="parTrans" cxnId="{3B22197F-49C6-43B5-8EA4-60CEC898E1D7}">
      <dgm:prSet/>
      <dgm:spPr/>
      <dgm:t>
        <a:bodyPr/>
        <a:lstStyle/>
        <a:p>
          <a:endParaRPr lang="pt-BR"/>
        </a:p>
      </dgm:t>
    </dgm:pt>
    <dgm:pt modelId="{20D79B10-46F5-44E0-8356-FD4961DDAD2A}" type="sibTrans" cxnId="{3B22197F-49C6-43B5-8EA4-60CEC898E1D7}">
      <dgm:prSet/>
      <dgm:spPr/>
      <dgm:t>
        <a:bodyPr/>
        <a:lstStyle/>
        <a:p>
          <a:endParaRPr lang="pt-BR"/>
        </a:p>
      </dgm:t>
    </dgm:pt>
    <dgm:pt modelId="{571F7A0C-D66C-4D9D-9D48-CDB2530F3DC0}" type="pres">
      <dgm:prSet presAssocID="{DA371E79-96C5-4D7E-96DE-A727D4BB5471}" presName="arrowDiagram" presStyleCnt="0">
        <dgm:presLayoutVars>
          <dgm:chMax val="5"/>
          <dgm:dir/>
          <dgm:resizeHandles val="exact"/>
        </dgm:presLayoutVars>
      </dgm:prSet>
      <dgm:spPr/>
    </dgm:pt>
    <dgm:pt modelId="{A5F4CE93-8C6C-4530-B73F-57653B750FB2}" type="pres">
      <dgm:prSet presAssocID="{DA371E79-96C5-4D7E-96DE-A727D4BB5471}" presName="arrow" presStyleLbl="bgShp" presStyleIdx="0" presStyleCnt="1" custScaleX="101583" custLinFactNeighborX="82" custLinFactNeighborY="-2084"/>
      <dgm:spPr>
        <a:solidFill>
          <a:srgbClr val="F66400"/>
        </a:solidFill>
      </dgm:spPr>
    </dgm:pt>
    <dgm:pt modelId="{EC1D4615-EF7B-4F6E-905D-C094DC446314}" type="pres">
      <dgm:prSet presAssocID="{DA371E79-96C5-4D7E-96DE-A727D4BB5471}" presName="arrowDiagram3" presStyleCnt="0"/>
      <dgm:spPr/>
    </dgm:pt>
    <dgm:pt modelId="{896EEA29-665D-4FF2-8F97-646D99B58EB0}" type="pres">
      <dgm:prSet presAssocID="{8A8119F3-BA78-46AA-B954-354548508308}" presName="bullet3a" presStyleLbl="node1" presStyleIdx="0" presStyleCnt="3"/>
      <dgm:spPr>
        <a:solidFill>
          <a:schemeClr val="bg1"/>
        </a:solidFill>
      </dgm:spPr>
    </dgm:pt>
    <dgm:pt modelId="{D8614177-85C5-47C2-B848-85BF7B6D3A1B}" type="pres">
      <dgm:prSet presAssocID="{8A8119F3-BA78-46AA-B954-354548508308}" presName="textBox3a" presStyleLbl="revTx" presStyleIdx="0" presStyleCnt="3" custScaleX="84411" custScaleY="57406" custLinFactNeighborX="-7204" custLinFactNeighborY="-228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8D5756-3066-4998-A1F4-E7A6D013EBA4}" type="pres">
      <dgm:prSet presAssocID="{2341C56C-285A-45EB-AEFC-EBA39FC8C642}" presName="bullet3b" presStyleLbl="node1" presStyleIdx="1" presStyleCnt="3" custLinFactNeighborX="-25347" custLinFactNeighborY="46888"/>
      <dgm:spPr>
        <a:solidFill>
          <a:schemeClr val="bg1"/>
        </a:solidFill>
      </dgm:spPr>
    </dgm:pt>
    <dgm:pt modelId="{4C9DF4DD-6A13-4726-B90A-49DE9A70758F}" type="pres">
      <dgm:prSet presAssocID="{2341C56C-285A-45EB-AEFC-EBA39FC8C642}" presName="textBox3b" presStyleLbl="revTx" presStyleIdx="1" presStyleCnt="3" custScaleY="89594" custLinFactNeighborX="0" custLinFactNeighborY="1597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5D530D-DE9B-4F45-911C-D57C42660836}" type="pres">
      <dgm:prSet presAssocID="{2D7DC30E-068A-4E05-861F-55504F3BB765}" presName="bullet3c" presStyleLbl="node1" presStyleIdx="2" presStyleCnt="3"/>
      <dgm:spPr>
        <a:solidFill>
          <a:schemeClr val="bg1"/>
        </a:solidFill>
      </dgm:spPr>
    </dgm:pt>
    <dgm:pt modelId="{B51D4BD6-B40E-44B0-808B-1EE4BFC56654}" type="pres">
      <dgm:prSet presAssocID="{2D7DC30E-068A-4E05-861F-55504F3BB765}" presName="textBox3c" presStyleLbl="revTx" presStyleIdx="2" presStyleCnt="3" custScaleY="73156" custLinFactNeighborX="-16095" custLinFactNeighborY="32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FF14014-93DC-4CC6-A409-A977EB087AA6}" srcId="{DA371E79-96C5-4D7E-96DE-A727D4BB5471}" destId="{8A8119F3-BA78-46AA-B954-354548508308}" srcOrd="0" destOrd="0" parTransId="{B5F7056E-F2E7-4354-9967-9B2601C5B62F}" sibTransId="{E358005B-B885-4DDB-AE61-54B545C86995}"/>
    <dgm:cxn modelId="{8357A45C-7A62-4106-BBFF-18A995BB24B0}" type="presOf" srcId="{2D7DC30E-068A-4E05-861F-55504F3BB765}" destId="{B51D4BD6-B40E-44B0-808B-1EE4BFC56654}" srcOrd="0" destOrd="0" presId="urn:microsoft.com/office/officeart/2005/8/layout/arrow2"/>
    <dgm:cxn modelId="{8932AA8C-E66F-4B06-ACFF-7E5BAAB2E62D}" type="presOf" srcId="{2341C56C-285A-45EB-AEFC-EBA39FC8C642}" destId="{4C9DF4DD-6A13-4726-B90A-49DE9A70758F}" srcOrd="0" destOrd="0" presId="urn:microsoft.com/office/officeart/2005/8/layout/arrow2"/>
    <dgm:cxn modelId="{CB2168DD-6D7B-470C-BA7F-F00A20307926}" type="presOf" srcId="{DA371E79-96C5-4D7E-96DE-A727D4BB5471}" destId="{571F7A0C-D66C-4D9D-9D48-CDB2530F3DC0}" srcOrd="0" destOrd="0" presId="urn:microsoft.com/office/officeart/2005/8/layout/arrow2"/>
    <dgm:cxn modelId="{3BFFF4E4-E63D-4CDA-97DC-DF6B7AB126EA}" type="presOf" srcId="{8A8119F3-BA78-46AA-B954-354548508308}" destId="{D8614177-85C5-47C2-B848-85BF7B6D3A1B}" srcOrd="0" destOrd="0" presId="urn:microsoft.com/office/officeart/2005/8/layout/arrow2"/>
    <dgm:cxn modelId="{25E66D3F-0AE7-4EE3-B125-1FFD464AADE8}" srcId="{DA371E79-96C5-4D7E-96DE-A727D4BB5471}" destId="{2341C56C-285A-45EB-AEFC-EBA39FC8C642}" srcOrd="1" destOrd="0" parTransId="{FDF27DAF-A913-4942-B9F8-F57357737437}" sibTransId="{DECC54EA-2200-4E70-8C5D-8CEBE0BD4157}"/>
    <dgm:cxn modelId="{3B22197F-49C6-43B5-8EA4-60CEC898E1D7}" srcId="{DA371E79-96C5-4D7E-96DE-A727D4BB5471}" destId="{2D7DC30E-068A-4E05-861F-55504F3BB765}" srcOrd="2" destOrd="0" parTransId="{DCB36E7A-8408-4E8E-A810-1EB54D6563B7}" sibTransId="{20D79B10-46F5-44E0-8356-FD4961DDAD2A}"/>
    <dgm:cxn modelId="{A71C8B2C-3C96-42F8-876D-A3CA413CAC05}" type="presParOf" srcId="{571F7A0C-D66C-4D9D-9D48-CDB2530F3DC0}" destId="{A5F4CE93-8C6C-4530-B73F-57653B750FB2}" srcOrd="0" destOrd="0" presId="urn:microsoft.com/office/officeart/2005/8/layout/arrow2"/>
    <dgm:cxn modelId="{70F70F80-378B-48A4-90E5-38A84865BBB2}" type="presParOf" srcId="{571F7A0C-D66C-4D9D-9D48-CDB2530F3DC0}" destId="{EC1D4615-EF7B-4F6E-905D-C094DC446314}" srcOrd="1" destOrd="0" presId="urn:microsoft.com/office/officeart/2005/8/layout/arrow2"/>
    <dgm:cxn modelId="{02D8A2CC-59C4-444E-B97E-7BF501FEBA59}" type="presParOf" srcId="{EC1D4615-EF7B-4F6E-905D-C094DC446314}" destId="{896EEA29-665D-4FF2-8F97-646D99B58EB0}" srcOrd="0" destOrd="0" presId="urn:microsoft.com/office/officeart/2005/8/layout/arrow2"/>
    <dgm:cxn modelId="{C81EE4A2-44D6-4AF2-B17C-97B7F9568F92}" type="presParOf" srcId="{EC1D4615-EF7B-4F6E-905D-C094DC446314}" destId="{D8614177-85C5-47C2-B848-85BF7B6D3A1B}" srcOrd="1" destOrd="0" presId="urn:microsoft.com/office/officeart/2005/8/layout/arrow2"/>
    <dgm:cxn modelId="{6C0A5F80-4567-47E1-845F-724F8C1FD5EE}" type="presParOf" srcId="{EC1D4615-EF7B-4F6E-905D-C094DC446314}" destId="{AB8D5756-3066-4998-A1F4-E7A6D013EBA4}" srcOrd="2" destOrd="0" presId="urn:microsoft.com/office/officeart/2005/8/layout/arrow2"/>
    <dgm:cxn modelId="{1B829F39-6577-45DA-91C3-A4BA0461EE09}" type="presParOf" srcId="{EC1D4615-EF7B-4F6E-905D-C094DC446314}" destId="{4C9DF4DD-6A13-4726-B90A-49DE9A70758F}" srcOrd="3" destOrd="0" presId="urn:microsoft.com/office/officeart/2005/8/layout/arrow2"/>
    <dgm:cxn modelId="{854AA1EA-4D16-460C-95DA-1CE97FBB1EC1}" type="presParOf" srcId="{EC1D4615-EF7B-4F6E-905D-C094DC446314}" destId="{385D530D-DE9B-4F45-911C-D57C42660836}" srcOrd="4" destOrd="0" presId="urn:microsoft.com/office/officeart/2005/8/layout/arrow2"/>
    <dgm:cxn modelId="{E81C0F23-802B-4A4E-BD16-824116301652}" type="presParOf" srcId="{EC1D4615-EF7B-4F6E-905D-C094DC446314}" destId="{B51D4BD6-B40E-44B0-808B-1EE4BFC5665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1BE20-E21C-458D-B5CB-9CBD457070D3}">
      <dsp:nvSpPr>
        <dsp:cNvPr id="0" name=""/>
        <dsp:cNvSpPr/>
      </dsp:nvSpPr>
      <dsp:spPr>
        <a:xfrm>
          <a:off x="3800036" y="1954"/>
          <a:ext cx="1304981" cy="8482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Planejar</a:t>
          </a:r>
          <a:endParaRPr lang="pt-BR" sz="1600" b="1" kern="1200" dirty="0"/>
        </a:p>
      </dsp:txBody>
      <dsp:txXfrm>
        <a:off x="3841444" y="43362"/>
        <a:ext cx="1222165" cy="765422"/>
      </dsp:txXfrm>
    </dsp:sp>
    <dsp:sp modelId="{3373AE4B-5A4C-44C0-AE17-168D7904C886}">
      <dsp:nvSpPr>
        <dsp:cNvPr id="0" name=""/>
        <dsp:cNvSpPr/>
      </dsp:nvSpPr>
      <dsp:spPr>
        <a:xfrm>
          <a:off x="1507916" y="426073"/>
          <a:ext cx="5889220" cy="5889220"/>
        </a:xfrm>
        <a:custGeom>
          <a:avLst/>
          <a:gdLst/>
          <a:ahLst/>
          <a:cxnLst/>
          <a:rect l="0" t="0" r="0" b="0"/>
          <a:pathLst>
            <a:path>
              <a:moveTo>
                <a:pt x="3783767" y="122103"/>
              </a:moveTo>
              <a:arcTo wR="2944610" hR="2944610" stAng="17193462" swAng="681069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1580-0EDB-4162-9007-E54BF660F8D3}">
      <dsp:nvSpPr>
        <dsp:cNvPr id="0" name=""/>
        <dsp:cNvSpPr/>
      </dsp:nvSpPr>
      <dsp:spPr>
        <a:xfrm>
          <a:off x="5882190" y="864410"/>
          <a:ext cx="1304981" cy="848238"/>
        </a:xfrm>
        <a:prstGeom prst="roundRect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Fluxo editorial do artigo</a:t>
          </a:r>
          <a:endParaRPr lang="pt-BR" sz="1600" b="1" kern="1200" dirty="0"/>
        </a:p>
      </dsp:txBody>
      <dsp:txXfrm>
        <a:off x="5923598" y="905818"/>
        <a:ext cx="1222165" cy="765422"/>
      </dsp:txXfrm>
    </dsp:sp>
    <dsp:sp modelId="{36069E3C-77E4-46FA-8CED-EE58AEF655D2}">
      <dsp:nvSpPr>
        <dsp:cNvPr id="0" name=""/>
        <dsp:cNvSpPr/>
      </dsp:nvSpPr>
      <dsp:spPr>
        <a:xfrm>
          <a:off x="1507916" y="426073"/>
          <a:ext cx="5889220" cy="5889220"/>
        </a:xfrm>
        <a:custGeom>
          <a:avLst/>
          <a:gdLst/>
          <a:ahLst/>
          <a:cxnLst/>
          <a:rect l="0" t="0" r="0" b="0"/>
          <a:pathLst>
            <a:path>
              <a:moveTo>
                <a:pt x="5517138" y="1511840"/>
              </a:moveTo>
              <a:arcTo wR="2944610" hR="2944610" stAng="19853062" swAng="940880"/>
            </a:path>
          </a:pathLst>
        </a:custGeom>
        <a:noFill/>
        <a:ln w="635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377991-D5F3-4C07-BB37-26CE24703F60}">
      <dsp:nvSpPr>
        <dsp:cNvPr id="0" name=""/>
        <dsp:cNvSpPr/>
      </dsp:nvSpPr>
      <dsp:spPr>
        <a:xfrm>
          <a:off x="6744646" y="2946564"/>
          <a:ext cx="1304981" cy="848238"/>
        </a:xfrm>
        <a:prstGeom prst="roundRect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Publicar</a:t>
          </a:r>
          <a:endParaRPr lang="pt-BR" sz="1600" b="1" kern="1200" dirty="0"/>
        </a:p>
      </dsp:txBody>
      <dsp:txXfrm>
        <a:off x="6786054" y="2987972"/>
        <a:ext cx="1222165" cy="765422"/>
      </dsp:txXfrm>
    </dsp:sp>
    <dsp:sp modelId="{12FB5222-78BD-4A84-BE00-1B3D6BBCCF09}">
      <dsp:nvSpPr>
        <dsp:cNvPr id="0" name=""/>
        <dsp:cNvSpPr/>
      </dsp:nvSpPr>
      <dsp:spPr>
        <a:xfrm>
          <a:off x="1507916" y="426073"/>
          <a:ext cx="5889220" cy="5889220"/>
        </a:xfrm>
        <a:custGeom>
          <a:avLst/>
          <a:gdLst/>
          <a:ahLst/>
          <a:cxnLst/>
          <a:rect l="0" t="0" r="0" b="0"/>
          <a:pathLst>
            <a:path>
              <a:moveTo>
                <a:pt x="5808647" y="3628732"/>
              </a:moveTo>
              <a:arcTo wR="2944610" hR="2944610" stAng="806058" swAng="940880"/>
            </a:path>
          </a:pathLst>
        </a:custGeom>
        <a:noFill/>
        <a:ln w="635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909D0-1668-4709-AA9A-22D2C49D65A3}">
      <dsp:nvSpPr>
        <dsp:cNvPr id="0" name=""/>
        <dsp:cNvSpPr/>
      </dsp:nvSpPr>
      <dsp:spPr>
        <a:xfrm>
          <a:off x="5882190" y="5028718"/>
          <a:ext cx="1304981" cy="848238"/>
        </a:xfrm>
        <a:prstGeom prst="round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Divulgar</a:t>
          </a:r>
          <a:endParaRPr lang="pt-BR" sz="1600" b="1" kern="1200" dirty="0"/>
        </a:p>
      </dsp:txBody>
      <dsp:txXfrm>
        <a:off x="5923598" y="5070126"/>
        <a:ext cx="1222165" cy="765422"/>
      </dsp:txXfrm>
    </dsp:sp>
    <dsp:sp modelId="{E2A04C54-FBF1-4ACD-8680-D2697D5A4D2D}">
      <dsp:nvSpPr>
        <dsp:cNvPr id="0" name=""/>
        <dsp:cNvSpPr/>
      </dsp:nvSpPr>
      <dsp:spPr>
        <a:xfrm>
          <a:off x="1507916" y="426073"/>
          <a:ext cx="5889220" cy="5889220"/>
        </a:xfrm>
        <a:custGeom>
          <a:avLst/>
          <a:gdLst/>
          <a:ahLst/>
          <a:cxnLst/>
          <a:rect l="0" t="0" r="0" b="0"/>
          <a:pathLst>
            <a:path>
              <a:moveTo>
                <a:pt x="4346097" y="5534313"/>
              </a:moveTo>
              <a:arcTo wR="2944610" hR="2944610" stAng="3694727" swAng="587017"/>
            </a:path>
          </a:pathLst>
        </a:custGeom>
        <a:noFill/>
        <a:ln w="635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8700AA-B1C3-4DB2-85EE-81D919203521}">
      <dsp:nvSpPr>
        <dsp:cNvPr id="0" name=""/>
        <dsp:cNvSpPr/>
      </dsp:nvSpPr>
      <dsp:spPr>
        <a:xfrm>
          <a:off x="3670836" y="5891175"/>
          <a:ext cx="1563381" cy="848238"/>
        </a:xfrm>
        <a:prstGeom prst="roundRect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Alimentar indexadores</a:t>
          </a:r>
          <a:endParaRPr lang="pt-BR" sz="1600" b="1" kern="1200" dirty="0"/>
        </a:p>
      </dsp:txBody>
      <dsp:txXfrm>
        <a:off x="3712244" y="5932583"/>
        <a:ext cx="1480565" cy="765422"/>
      </dsp:txXfrm>
    </dsp:sp>
    <dsp:sp modelId="{FFF77DBD-9599-46FE-9004-94B624339664}">
      <dsp:nvSpPr>
        <dsp:cNvPr id="0" name=""/>
        <dsp:cNvSpPr/>
      </dsp:nvSpPr>
      <dsp:spPr>
        <a:xfrm>
          <a:off x="1507916" y="426073"/>
          <a:ext cx="5889220" cy="5889220"/>
        </a:xfrm>
        <a:custGeom>
          <a:avLst/>
          <a:gdLst/>
          <a:ahLst/>
          <a:cxnLst/>
          <a:rect l="0" t="0" r="0" b="0"/>
          <a:pathLst>
            <a:path>
              <a:moveTo>
                <a:pt x="2003568" y="5734802"/>
              </a:moveTo>
              <a:arcTo wR="2944610" hR="2944610" stAng="6518255" swAng="587017"/>
            </a:path>
          </a:pathLst>
        </a:custGeom>
        <a:noFill/>
        <a:ln w="635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96C44F-C554-48A8-B4D4-44490DCA7C86}">
      <dsp:nvSpPr>
        <dsp:cNvPr id="0" name=""/>
        <dsp:cNvSpPr/>
      </dsp:nvSpPr>
      <dsp:spPr>
        <a:xfrm>
          <a:off x="1717882" y="5028718"/>
          <a:ext cx="1304981" cy="848238"/>
        </a:xfrm>
        <a:prstGeom prst="round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Analisar as métricas</a:t>
          </a:r>
          <a:endParaRPr lang="pt-BR" sz="1600" b="1" kern="1200" dirty="0"/>
        </a:p>
      </dsp:txBody>
      <dsp:txXfrm>
        <a:off x="1759290" y="5070126"/>
        <a:ext cx="1222165" cy="765422"/>
      </dsp:txXfrm>
    </dsp:sp>
    <dsp:sp modelId="{C847EE59-C3F0-455E-8D57-814918B87F79}">
      <dsp:nvSpPr>
        <dsp:cNvPr id="0" name=""/>
        <dsp:cNvSpPr/>
      </dsp:nvSpPr>
      <dsp:spPr>
        <a:xfrm>
          <a:off x="1507916" y="426073"/>
          <a:ext cx="5889220" cy="5889220"/>
        </a:xfrm>
        <a:custGeom>
          <a:avLst/>
          <a:gdLst/>
          <a:ahLst/>
          <a:cxnLst/>
          <a:rect l="0" t="0" r="0" b="0"/>
          <a:pathLst>
            <a:path>
              <a:moveTo>
                <a:pt x="372082" y="4377380"/>
              </a:moveTo>
              <a:arcTo wR="2944610" hR="2944610" stAng="9053062" swAng="940880"/>
            </a:path>
          </a:pathLst>
        </a:custGeom>
        <a:noFill/>
        <a:ln w="635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11341-6393-4210-888C-3AE8C0807961}">
      <dsp:nvSpPr>
        <dsp:cNvPr id="0" name=""/>
        <dsp:cNvSpPr/>
      </dsp:nvSpPr>
      <dsp:spPr>
        <a:xfrm>
          <a:off x="770843" y="2946564"/>
          <a:ext cx="1474146" cy="848238"/>
        </a:xfrm>
        <a:prstGeom prst="roundRect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Acompanhar inovações</a:t>
          </a:r>
          <a:endParaRPr lang="pt-BR" sz="1600" b="1" kern="1200" dirty="0"/>
        </a:p>
      </dsp:txBody>
      <dsp:txXfrm>
        <a:off x="812251" y="2987972"/>
        <a:ext cx="1391330" cy="765422"/>
      </dsp:txXfrm>
    </dsp:sp>
    <dsp:sp modelId="{28A3A3B3-4890-4B3D-891D-BF69C8317642}">
      <dsp:nvSpPr>
        <dsp:cNvPr id="0" name=""/>
        <dsp:cNvSpPr/>
      </dsp:nvSpPr>
      <dsp:spPr>
        <a:xfrm>
          <a:off x="1507916" y="426073"/>
          <a:ext cx="5889220" cy="5889220"/>
        </a:xfrm>
        <a:custGeom>
          <a:avLst/>
          <a:gdLst/>
          <a:ahLst/>
          <a:cxnLst/>
          <a:rect l="0" t="0" r="0" b="0"/>
          <a:pathLst>
            <a:path>
              <a:moveTo>
                <a:pt x="80573" y="2260488"/>
              </a:moveTo>
              <a:arcTo wR="2944610" hR="2944610" stAng="11606058" swAng="940880"/>
            </a:path>
          </a:pathLst>
        </a:custGeom>
        <a:noFill/>
        <a:ln w="635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44D39C-938E-4ED8-AA2B-AF73339CB698}">
      <dsp:nvSpPr>
        <dsp:cNvPr id="0" name=""/>
        <dsp:cNvSpPr/>
      </dsp:nvSpPr>
      <dsp:spPr>
        <a:xfrm>
          <a:off x="1717882" y="864410"/>
          <a:ext cx="1304981" cy="84823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Reavaliar estratégias </a:t>
          </a:r>
          <a:endParaRPr lang="pt-BR" sz="1600" b="1" kern="1200" dirty="0"/>
        </a:p>
      </dsp:txBody>
      <dsp:txXfrm>
        <a:off x="1759290" y="905818"/>
        <a:ext cx="1222165" cy="765422"/>
      </dsp:txXfrm>
    </dsp:sp>
    <dsp:sp modelId="{7E07CF30-8BC7-45B0-8FA5-32C30BE54B7D}">
      <dsp:nvSpPr>
        <dsp:cNvPr id="0" name=""/>
        <dsp:cNvSpPr/>
      </dsp:nvSpPr>
      <dsp:spPr>
        <a:xfrm>
          <a:off x="1507916" y="426073"/>
          <a:ext cx="5889220" cy="5889220"/>
        </a:xfrm>
        <a:custGeom>
          <a:avLst/>
          <a:gdLst/>
          <a:ahLst/>
          <a:cxnLst/>
          <a:rect l="0" t="0" r="0" b="0"/>
          <a:pathLst>
            <a:path>
              <a:moveTo>
                <a:pt x="1566337" y="342477"/>
              </a:moveTo>
              <a:arcTo wR="2944610" hR="2944610" stAng="14525469" swAng="681069"/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1D9E6-D589-41E7-9B71-B1F377B73518}">
      <dsp:nvSpPr>
        <dsp:cNvPr id="0" name=""/>
        <dsp:cNvSpPr/>
      </dsp:nvSpPr>
      <dsp:spPr>
        <a:xfrm>
          <a:off x="2492" y="914789"/>
          <a:ext cx="2430312" cy="777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Semestral</a:t>
          </a:r>
          <a:endParaRPr lang="pt-BR" sz="2700" kern="1200" dirty="0"/>
        </a:p>
      </dsp:txBody>
      <dsp:txXfrm>
        <a:off x="2492" y="914789"/>
        <a:ext cx="2430312" cy="777600"/>
      </dsp:txXfrm>
    </dsp:sp>
    <dsp:sp modelId="{CAE38FC9-A07C-41F1-A41E-1F4C51199B4B}">
      <dsp:nvSpPr>
        <dsp:cNvPr id="0" name=""/>
        <dsp:cNvSpPr/>
      </dsp:nvSpPr>
      <dsp:spPr>
        <a:xfrm>
          <a:off x="2492" y="1692389"/>
          <a:ext cx="2430312" cy="208911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700" kern="1200" dirty="0" smtClean="0"/>
            <a:t>Janeiro</a:t>
          </a:r>
          <a:endParaRPr lang="pt-B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700" kern="1200" dirty="0" smtClean="0"/>
            <a:t>Junho</a:t>
          </a:r>
          <a:endParaRPr lang="pt-BR" sz="2700" kern="1200" dirty="0"/>
        </a:p>
      </dsp:txBody>
      <dsp:txXfrm>
        <a:off x="2492" y="1692389"/>
        <a:ext cx="2430312" cy="2089116"/>
      </dsp:txXfrm>
    </dsp:sp>
    <dsp:sp modelId="{3E639F78-9ACF-4080-9A91-A812B11EE0D8}">
      <dsp:nvSpPr>
        <dsp:cNvPr id="0" name=""/>
        <dsp:cNvSpPr/>
      </dsp:nvSpPr>
      <dsp:spPr>
        <a:xfrm>
          <a:off x="2773048" y="914789"/>
          <a:ext cx="2430312" cy="777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Quadrimestral</a:t>
          </a:r>
          <a:endParaRPr lang="pt-BR" sz="2700" kern="1200" dirty="0"/>
        </a:p>
      </dsp:txBody>
      <dsp:txXfrm>
        <a:off x="2773048" y="914789"/>
        <a:ext cx="2430312" cy="777600"/>
      </dsp:txXfrm>
    </dsp:sp>
    <dsp:sp modelId="{3A107638-2F9E-4AA4-847F-9352984CCAC9}">
      <dsp:nvSpPr>
        <dsp:cNvPr id="0" name=""/>
        <dsp:cNvSpPr/>
      </dsp:nvSpPr>
      <dsp:spPr>
        <a:xfrm>
          <a:off x="2773048" y="1692389"/>
          <a:ext cx="2430312" cy="208911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700" kern="1200" dirty="0" smtClean="0"/>
            <a:t>Janeiro</a:t>
          </a:r>
          <a:endParaRPr lang="pt-B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700" kern="1200" dirty="0" smtClean="0"/>
            <a:t>Maio</a:t>
          </a:r>
          <a:endParaRPr lang="pt-B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700" kern="1200" dirty="0" smtClean="0"/>
            <a:t>Setembro</a:t>
          </a:r>
          <a:endParaRPr lang="pt-BR" sz="2700" kern="1200" dirty="0"/>
        </a:p>
      </dsp:txBody>
      <dsp:txXfrm>
        <a:off x="2773048" y="1692389"/>
        <a:ext cx="2430312" cy="2089116"/>
      </dsp:txXfrm>
    </dsp:sp>
    <dsp:sp modelId="{1AB27743-0855-4BBB-9057-A8EA6A1D68FC}">
      <dsp:nvSpPr>
        <dsp:cNvPr id="0" name=""/>
        <dsp:cNvSpPr/>
      </dsp:nvSpPr>
      <dsp:spPr>
        <a:xfrm>
          <a:off x="5543604" y="914789"/>
          <a:ext cx="2430312" cy="777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Trimestral</a:t>
          </a:r>
          <a:endParaRPr lang="pt-BR" sz="2700" kern="1200" dirty="0"/>
        </a:p>
      </dsp:txBody>
      <dsp:txXfrm>
        <a:off x="5543604" y="914789"/>
        <a:ext cx="2430312" cy="777600"/>
      </dsp:txXfrm>
    </dsp:sp>
    <dsp:sp modelId="{29292248-0BAA-4295-A41E-C6D429CD883D}">
      <dsp:nvSpPr>
        <dsp:cNvPr id="0" name=""/>
        <dsp:cNvSpPr/>
      </dsp:nvSpPr>
      <dsp:spPr>
        <a:xfrm>
          <a:off x="5543604" y="1692389"/>
          <a:ext cx="2430312" cy="208911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700" kern="1200" dirty="0" smtClean="0"/>
            <a:t>Janeiro</a:t>
          </a:r>
          <a:endParaRPr lang="pt-B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700" kern="1200" dirty="0" smtClean="0"/>
            <a:t>Abril</a:t>
          </a:r>
          <a:endParaRPr lang="pt-B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700" kern="1200" dirty="0" smtClean="0"/>
            <a:t>Julho </a:t>
          </a:r>
          <a:endParaRPr lang="pt-B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700" kern="1200" dirty="0" smtClean="0"/>
            <a:t>Outubro </a:t>
          </a:r>
          <a:endParaRPr lang="pt-BR" sz="2700" kern="1200" dirty="0"/>
        </a:p>
      </dsp:txBody>
      <dsp:txXfrm>
        <a:off x="5543604" y="1692389"/>
        <a:ext cx="2430312" cy="20891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4CE93-8C6C-4530-B73F-57653B750FB2}">
      <dsp:nvSpPr>
        <dsp:cNvPr id="0" name=""/>
        <dsp:cNvSpPr/>
      </dsp:nvSpPr>
      <dsp:spPr>
        <a:xfrm>
          <a:off x="203175" y="0"/>
          <a:ext cx="6230096" cy="3833132"/>
        </a:xfrm>
        <a:prstGeom prst="swooshArrow">
          <a:avLst>
            <a:gd name="adj1" fmla="val 25000"/>
            <a:gd name="adj2" fmla="val 25000"/>
          </a:avLst>
        </a:prstGeom>
        <a:solidFill>
          <a:srgbClr val="F664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EEA29-665D-4FF2-8F97-646D99B58EB0}">
      <dsp:nvSpPr>
        <dsp:cNvPr id="0" name=""/>
        <dsp:cNvSpPr/>
      </dsp:nvSpPr>
      <dsp:spPr>
        <a:xfrm>
          <a:off x="1025581" y="2645627"/>
          <a:ext cx="159458" cy="159458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14177-85C5-47C2-B848-85BF7B6D3A1B}">
      <dsp:nvSpPr>
        <dsp:cNvPr id="0" name=""/>
        <dsp:cNvSpPr/>
      </dsp:nvSpPr>
      <dsp:spPr>
        <a:xfrm>
          <a:off x="1113748" y="2935944"/>
          <a:ext cx="1206226" cy="63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494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1 ano</a:t>
          </a:r>
          <a:endParaRPr lang="pt-BR" sz="3200" kern="1200" dirty="0"/>
        </a:p>
      </dsp:txBody>
      <dsp:txXfrm>
        <a:off x="1113748" y="2935944"/>
        <a:ext cx="1206226" cy="635929"/>
      </dsp:txXfrm>
    </dsp:sp>
    <dsp:sp modelId="{AB8D5756-3066-4998-A1F4-E7A6D013EBA4}">
      <dsp:nvSpPr>
        <dsp:cNvPr id="0" name=""/>
        <dsp:cNvSpPr/>
      </dsp:nvSpPr>
      <dsp:spPr>
        <a:xfrm>
          <a:off x="2360044" y="1738937"/>
          <a:ext cx="288251" cy="288251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DF4DD-6A13-4726-B90A-49DE9A70758F}">
      <dsp:nvSpPr>
        <dsp:cNvPr id="0" name=""/>
        <dsp:cNvSpPr/>
      </dsp:nvSpPr>
      <dsp:spPr>
        <a:xfrm>
          <a:off x="2577233" y="1964896"/>
          <a:ext cx="1471922" cy="1868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739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2 anos</a:t>
          </a:r>
          <a:endParaRPr lang="pt-BR" sz="3200" kern="1200" dirty="0"/>
        </a:p>
      </dsp:txBody>
      <dsp:txXfrm>
        <a:off x="2577233" y="1964896"/>
        <a:ext cx="1471922" cy="1868235"/>
      </dsp:txXfrm>
    </dsp:sp>
    <dsp:sp modelId="{385D530D-DE9B-4F45-911C-D57C42660836}">
      <dsp:nvSpPr>
        <dsp:cNvPr id="0" name=""/>
        <dsp:cNvSpPr/>
      </dsp:nvSpPr>
      <dsp:spPr>
        <a:xfrm>
          <a:off x="4125818" y="969782"/>
          <a:ext cx="398645" cy="398645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D4BD6-B40E-44B0-808B-1EE4BFC56654}">
      <dsp:nvSpPr>
        <dsp:cNvPr id="0" name=""/>
        <dsp:cNvSpPr/>
      </dsp:nvSpPr>
      <dsp:spPr>
        <a:xfrm>
          <a:off x="4088235" y="1613678"/>
          <a:ext cx="1471922" cy="1948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234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3 anos</a:t>
          </a:r>
          <a:endParaRPr lang="pt-BR" sz="3200" kern="1200" dirty="0"/>
        </a:p>
      </dsp:txBody>
      <dsp:txXfrm>
        <a:off x="4088235" y="1613678"/>
        <a:ext cx="1471922" cy="1948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07AA0-97C1-4347-B6C1-3AC3BB57C03D}" type="datetime1">
              <a:rPr lang="pt-BR" smtClean="0"/>
              <a:t>03/05/2018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752C3-3B8D-4F3C-AEBA-21BFB39C08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93425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7CBA6-358F-4CCD-8CCF-283F4635BBC4}" type="datetime1">
              <a:rPr lang="pt-BR" smtClean="0"/>
              <a:t>03/05/2018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555A6-E112-4C60-9120-C9272FA2FB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550490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C028B-45BF-416A-96FB-6CDC561537E4}" type="datetime1">
              <a:rPr lang="pt-BR" smtClean="0"/>
              <a:t>03/05/2018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746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3D4F-BE7F-460B-AC09-CDC37FFC6731}" type="datetime1">
              <a:rPr lang="pt-BR" smtClean="0"/>
              <a:t>03/05/2018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3361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0621-990D-4C92-9B96-4F03123E73E5}" type="datetime1">
              <a:rPr lang="pt-BR" smtClean="0"/>
              <a:t>03/05/2018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283-56EE-450E-B390-88C4527EF4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4288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>
                <a:solidFill>
                  <a:srgbClr val="FF6600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Clr>
                <a:srgbClr val="FF6600"/>
              </a:buClr>
              <a:buFont typeface="Wingdings" panose="05000000000000000000" pitchFamily="2" charset="2"/>
              <a:buChar char="§"/>
              <a:defRPr/>
            </a:lvl1pPr>
            <a:lvl2pPr marL="514350" indent="-171450">
              <a:buClr>
                <a:srgbClr val="FF6600"/>
              </a:buClr>
              <a:buFont typeface="Wingdings" panose="05000000000000000000" pitchFamily="2" charset="2"/>
              <a:buChar char="§"/>
              <a:defRPr/>
            </a:lvl2pPr>
            <a:lvl3pPr marL="857250" indent="-171450">
              <a:buClr>
                <a:srgbClr val="FF6600"/>
              </a:buClr>
              <a:buFont typeface="Wingdings" panose="05000000000000000000" pitchFamily="2" charset="2"/>
              <a:buChar char="§"/>
              <a:defRPr/>
            </a:lvl3pPr>
            <a:lvl4pPr marL="1200150" indent="-171450">
              <a:buClr>
                <a:srgbClr val="FF6600"/>
              </a:buClr>
              <a:buFont typeface="Wingdings" panose="05000000000000000000" pitchFamily="2" charset="2"/>
              <a:buChar char="§"/>
              <a:defRPr/>
            </a:lvl4pPr>
            <a:lvl5pPr marL="1543050" indent="-171450">
              <a:buClr>
                <a:srgbClr val="FF66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A9FD-2B13-42D6-A253-6856D2B76E7A}" type="datetime1">
              <a:rPr lang="pt-BR" smtClean="0"/>
              <a:t>03/05/2018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3093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F065-2BE6-4E85-A1A7-07FE3E977AF0}" type="datetime1">
              <a:rPr lang="pt-BR" smtClean="0"/>
              <a:t>03/05/2018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Oval 9"/>
          <p:cNvSpPr/>
          <p:nvPr/>
        </p:nvSpPr>
        <p:spPr>
          <a:xfrm>
            <a:off x="725304" y="2522061"/>
            <a:ext cx="731520" cy="731520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sp>
    </p:spTree>
    <p:extLst>
      <p:ext uri="{BB962C8B-B14F-4D97-AF65-F5344CB8AC3E}">
        <p14:creationId xmlns:p14="http://schemas.microsoft.com/office/powerpoint/2010/main" val="2526448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t-BR" sz="3600" kern="1200" baseline="0" smtClean="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A04A-D664-42BB-B342-F02BA1F95B8C}" type="datetime1">
              <a:rPr lang="pt-BR" smtClean="0"/>
              <a:t>03/05/2018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3104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 lang="pt-BR" sz="3600" kern="1200" baseline="0" dirty="0" smtClean="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27A3-69A9-4F7E-950C-28C58A9ACF23}" type="datetime1">
              <a:rPr lang="pt-BR" smtClean="0"/>
              <a:t>03/05/2018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801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t-BR" sz="3600" kern="1200" baseline="0" dirty="0" smtClean="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58EE-0B67-4C8B-99EA-80966E943C86}" type="datetime1">
              <a:rPr lang="pt-BR" smtClean="0"/>
              <a:t>03/05/2018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8299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3E45-419D-472A-A771-5B24A986E86B}" type="datetime1">
              <a:rPr lang="pt-BR" smtClean="0"/>
              <a:t>03/05/2018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7788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45E0-3894-47D1-BDD8-F0C14D5661B4}" type="datetime1">
              <a:rPr lang="pt-BR" smtClean="0"/>
              <a:t>03/05/2018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283-56EE-450E-B390-88C4527EF4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0456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9C65-8C48-4D09-B59D-3B94D2EB5475}" type="datetime1">
              <a:rPr lang="pt-BR" smtClean="0"/>
              <a:t>03/05/2018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283-56EE-450E-B390-88C4527EF4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5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9E7A1-36B6-4C03-A0D9-BD4839F6F54A}" type="datetime1">
              <a:rPr lang="pt-BR" smtClean="0"/>
              <a:t>03/05/2018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2283-56EE-450E-B390-88C4527EF4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228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EA5F00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A5F0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A5F00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A5F00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A5F00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sitorio.ufsc.br/bitstream/handle/123456789/177983/Modelo_Conduta%20%C3%A9tica%20e%20melhores%20pr%C3%A1ticas_Portal_rev_09_06.pdf?sequence=1&amp;isAllowed=y" TargetMode="External"/><Relationship Id="rId2" Type="http://schemas.openxmlformats.org/officeDocument/2006/relationships/hyperlink" Target="http://www.scielo.org/local/File/Guia%20para%20o%20registro%20e%20publica%C3%A7%C3%A3o%20de%20retrata%C3%A7%C3%A3o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.usp.br/portal/images/stories/biblioteca/Publicar-em-Psicologia.pdf" TargetMode="External"/><Relationship Id="rId2" Type="http://schemas.openxmlformats.org/officeDocument/2006/relationships/hyperlink" Target="https://publicationethics.org/files/Code_of_conduct_for_journal_editors_Mar1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vistas.usp.br/rcf/article/view/121489/11837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ocs.abecbrasil.org.br/index.php/ENEC/ENECUSP/paper/viewFile/53/56" TargetMode="External"/><Relationship Id="rId2" Type="http://schemas.openxmlformats.org/officeDocument/2006/relationships/hyperlink" Target="http://www.redalyc.org/pdf/804/80424036005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becbrasil.org.br/includes/eventos/xxii_curso/palestras/sexta/Ricardo_Antunes_Azevedo.pdf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omments" Target="../comments/commen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comments" Target="../comments/commen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eriodicos.ufsc.br/index.php/katalysi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ppom.com.br/revista/index.php/opus/about" TargetMode="External"/><Relationship Id="rId2" Type="http://schemas.openxmlformats.org/officeDocument/2006/relationships/hyperlink" Target="https://sistemas.uft.edu.br/periodicos/index.php/observatorio/qualidad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136"/>
            <a:ext cx="9144000" cy="2239496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D3A92283-56EE-450E-B390-88C4527EF45A}" type="slidenum">
              <a:rPr lang="pt-BR" smtClean="0"/>
              <a:pPr/>
              <a:t>1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115616" y="1767007"/>
            <a:ext cx="792088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600" dirty="0" smtClean="0">
                <a:solidFill>
                  <a:srgbClr val="FF5050"/>
                </a:solidFill>
                <a:latin typeface="Berlin Sans FB" panose="020E0602020502020306" pitchFamily="34" charset="0"/>
                <a:cs typeface="Andalus" panose="02020603050405020304" pitchFamily="18" charset="-78"/>
              </a:rPr>
              <a:t>Boas práticas</a:t>
            </a:r>
            <a:br>
              <a:rPr lang="pt-BR" sz="9600" dirty="0" smtClean="0">
                <a:solidFill>
                  <a:srgbClr val="FF5050"/>
                </a:solidFill>
                <a:latin typeface="Berlin Sans FB" panose="020E0602020502020306" pitchFamily="34" charset="0"/>
                <a:cs typeface="Andalus" panose="02020603050405020304" pitchFamily="18" charset="-78"/>
              </a:rPr>
            </a:br>
            <a:endParaRPr lang="pt-BR" sz="4700" dirty="0"/>
          </a:p>
        </p:txBody>
      </p:sp>
      <p:sp>
        <p:nvSpPr>
          <p:cNvPr id="5" name="Retângulo 4"/>
          <p:cNvSpPr/>
          <p:nvPr/>
        </p:nvSpPr>
        <p:spPr>
          <a:xfrm>
            <a:off x="1187624" y="3022629"/>
            <a:ext cx="69605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700" dirty="0">
                <a:solidFill>
                  <a:srgbClr val="FF5050"/>
                </a:solidFill>
                <a:latin typeface="Berlin Sans FB" panose="020E0602020502020306" pitchFamily="34" charset="0"/>
                <a:cs typeface="Andalus" panose="02020603050405020304" pitchFamily="18" charset="-78"/>
              </a:rPr>
              <a:t>para periódicos científicos</a:t>
            </a:r>
            <a:endParaRPr lang="pt-BR" sz="4700" dirty="0"/>
          </a:p>
        </p:txBody>
      </p:sp>
      <p:sp>
        <p:nvSpPr>
          <p:cNvPr id="3" name="Retângulo 2"/>
          <p:cNvSpPr/>
          <p:nvPr/>
        </p:nvSpPr>
        <p:spPr>
          <a:xfrm>
            <a:off x="5292080" y="5351044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i="1" dirty="0" smtClean="0">
                <a:solidFill>
                  <a:schemeClr val="bg1"/>
                </a:solidFill>
              </a:rPr>
              <a:t>Bibliotecárias </a:t>
            </a:r>
          </a:p>
          <a:p>
            <a:pPr algn="r"/>
            <a:r>
              <a:rPr lang="pt-BR" dirty="0" smtClean="0">
                <a:solidFill>
                  <a:schemeClr val="bg1"/>
                </a:solidFill>
              </a:rPr>
              <a:t>Juliana </a:t>
            </a:r>
            <a:r>
              <a:rPr lang="pt-BR" dirty="0" err="1" smtClean="0">
                <a:solidFill>
                  <a:schemeClr val="bg1"/>
                </a:solidFill>
              </a:rPr>
              <a:t>Gulka</a:t>
            </a:r>
            <a:endParaRPr lang="pt-BR" dirty="0" smtClean="0">
              <a:solidFill>
                <a:schemeClr val="bg1"/>
              </a:solidFill>
            </a:endParaRPr>
          </a:p>
          <a:p>
            <a:pPr algn="r"/>
            <a:r>
              <a:rPr lang="pt-BR" dirty="0" smtClean="0">
                <a:solidFill>
                  <a:schemeClr val="bg1"/>
                </a:solidFill>
              </a:rPr>
              <a:t>Lúcia </a:t>
            </a:r>
            <a:r>
              <a:rPr lang="pt-BR" dirty="0">
                <a:solidFill>
                  <a:schemeClr val="bg1"/>
                </a:solidFill>
              </a:rPr>
              <a:t>da </a:t>
            </a:r>
            <a:r>
              <a:rPr lang="pt-BR" dirty="0" smtClean="0">
                <a:solidFill>
                  <a:schemeClr val="bg1"/>
                </a:solidFill>
              </a:rPr>
              <a:t>Silveira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                              UFSC maio de 2018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CaixaDeTexto 5"/>
          <p:cNvSpPr txBox="1"/>
          <p:nvPr/>
        </p:nvSpPr>
        <p:spPr>
          <a:xfrm>
            <a:off x="395536" y="5351044"/>
            <a:ext cx="53024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>
                <a:solidFill>
                  <a:schemeClr val="bg1"/>
                </a:solidFill>
                <a:latin typeface="+mj-lt"/>
              </a:rPr>
              <a:t>     juliana.gulka@ufsc.br 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+mj-lt"/>
              </a:rPr>
              <a:t>     lucia.silveira@ufsc.br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+mj-lt"/>
              </a:rPr>
              <a:t>     48 3721-4576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+mj-lt"/>
              </a:rPr>
              <a:t>     atendimento.periódicos.ufsc.br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47" y="5486079"/>
            <a:ext cx="247177" cy="24717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92" y="6356351"/>
            <a:ext cx="288032" cy="28803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34" y="6018514"/>
            <a:ext cx="269914" cy="269914"/>
          </a:xfrm>
          <a:prstGeom prst="rect">
            <a:avLst/>
          </a:prstGeom>
        </p:spPr>
      </p:pic>
      <p:pic>
        <p:nvPicPr>
          <p:cNvPr id="1026" name="Picture 2" descr="Licença Creative Comm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7" y="6547013"/>
            <a:ext cx="511684" cy="18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23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694736"/>
            <a:ext cx="8598423" cy="5157192"/>
          </a:xfrm>
        </p:spPr>
        <p:txBody>
          <a:bodyPr>
            <a:normAutofit lnSpcReduction="10000"/>
          </a:bodyPr>
          <a:lstStyle/>
          <a:p>
            <a:r>
              <a:rPr lang="pt-BR" b="1" dirty="0" smtClean="0"/>
              <a:t>Ética de publicação</a:t>
            </a:r>
          </a:p>
          <a:p>
            <a:pPr marL="625475" lvl="1" indent="-273050">
              <a:lnSpc>
                <a:spcPct val="100000"/>
              </a:lnSpc>
              <a:spcBef>
                <a:spcPts val="750"/>
              </a:spcBef>
            </a:pPr>
            <a:r>
              <a:rPr lang="pt-BR" sz="2100" dirty="0"/>
              <a:t>Deixar transparente as responsabilidades de cada envolvido </a:t>
            </a:r>
          </a:p>
          <a:p>
            <a:pPr marL="625475" lvl="1" indent="-273050">
              <a:lnSpc>
                <a:spcPct val="100000"/>
              </a:lnSpc>
              <a:spcBef>
                <a:spcPts val="750"/>
              </a:spcBef>
            </a:pPr>
            <a:r>
              <a:rPr lang="pt-BR" sz="2100" dirty="0"/>
              <a:t>Quais os procedimentos serão realizados em caso de retratação.</a:t>
            </a:r>
          </a:p>
          <a:p>
            <a:pPr marL="0" indent="0">
              <a:buNone/>
            </a:pPr>
            <a:endParaRPr lang="pt-BR" sz="500" dirty="0" smtClean="0"/>
          </a:p>
          <a:p>
            <a:r>
              <a:rPr lang="pt-BR" b="1" dirty="0"/>
              <a:t>Política de Conflitos de </a:t>
            </a:r>
            <a:r>
              <a:rPr lang="pt-BR" b="1" dirty="0" smtClean="0"/>
              <a:t>Interesse</a:t>
            </a:r>
          </a:p>
          <a:p>
            <a:pPr marL="625475" indent="-273050"/>
            <a:r>
              <a:rPr lang="pt-BR" dirty="0"/>
              <a:t>Laços </a:t>
            </a:r>
            <a:r>
              <a:rPr lang="pt-BR" dirty="0" smtClean="0"/>
              <a:t>financeiros</a:t>
            </a:r>
          </a:p>
          <a:p>
            <a:pPr marL="625475" indent="-273050"/>
            <a:r>
              <a:rPr lang="pt-BR" dirty="0"/>
              <a:t>Compromissos </a:t>
            </a:r>
            <a:r>
              <a:rPr lang="pt-BR" dirty="0" smtClean="0"/>
              <a:t>acadêmicos</a:t>
            </a:r>
          </a:p>
          <a:p>
            <a:pPr marL="625475" indent="-273050"/>
            <a:r>
              <a:rPr lang="pt-BR" dirty="0"/>
              <a:t>Relações </a:t>
            </a:r>
            <a:r>
              <a:rPr lang="pt-BR" dirty="0" smtClean="0"/>
              <a:t> pessoais</a:t>
            </a:r>
          </a:p>
          <a:p>
            <a:pPr marL="625475" indent="-273050"/>
            <a:r>
              <a:rPr lang="pt-BR" dirty="0"/>
              <a:t>Crenças políticas ou </a:t>
            </a:r>
            <a:r>
              <a:rPr lang="pt-BR" dirty="0" smtClean="0"/>
              <a:t>religiosas</a:t>
            </a:r>
          </a:p>
          <a:p>
            <a:pPr marL="625475" indent="-273050"/>
            <a:r>
              <a:rPr lang="pt-BR" dirty="0"/>
              <a:t> Afiliações </a:t>
            </a:r>
            <a:r>
              <a:rPr lang="pt-BR" dirty="0" smtClean="0"/>
              <a:t>institucionais</a:t>
            </a:r>
          </a:p>
          <a:p>
            <a:r>
              <a:rPr lang="pt-BR" b="1" dirty="0"/>
              <a:t>Política antiplágio</a:t>
            </a:r>
          </a:p>
          <a:p>
            <a:r>
              <a:rPr lang="pt-BR" dirty="0"/>
              <a:t>Informar qual o procedimento é realizado.   </a:t>
            </a:r>
          </a:p>
          <a:p>
            <a:r>
              <a:rPr lang="pt-BR" dirty="0" smtClean="0"/>
              <a:t>Criar um seção no Sobre para tratar desses temas. </a:t>
            </a:r>
          </a:p>
          <a:p>
            <a:r>
              <a:rPr lang="pt-BR" b="1" dirty="0" smtClean="0"/>
              <a:t>Boas práticas: COPE, </a:t>
            </a:r>
            <a:r>
              <a:rPr lang="pt-BR" b="1" dirty="0" smtClean="0">
                <a:hlinkClick r:id="rId2"/>
              </a:rPr>
              <a:t>SciELO </a:t>
            </a:r>
            <a:r>
              <a:rPr lang="pt-BR" dirty="0" smtClean="0"/>
              <a:t>, </a:t>
            </a:r>
            <a:r>
              <a:rPr lang="pt-BR" b="1" dirty="0" smtClean="0">
                <a:hlinkClick r:id="rId3"/>
              </a:rPr>
              <a:t>Portal de Periódicos UFSC, </a:t>
            </a:r>
            <a:r>
              <a:rPr lang="pt-BR" b="1" dirty="0" smtClean="0"/>
              <a:t>Diretrizes do CSE.</a:t>
            </a:r>
            <a:r>
              <a:rPr lang="pt-BR" b="1" dirty="0" smtClean="0">
                <a:hlinkClick r:id="rId3"/>
              </a:rPr>
              <a:t> </a:t>
            </a:r>
            <a:endParaRPr lang="pt-BR" b="1" dirty="0" smtClean="0"/>
          </a:p>
          <a:p>
            <a:endParaRPr lang="pt-BR" dirty="0"/>
          </a:p>
          <a:p>
            <a:endParaRPr lang="pt-BR" dirty="0" smtClean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95536" y="94150"/>
            <a:ext cx="8061945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t-BR" cap="none" spc="300" dirty="0">
                <a:solidFill>
                  <a:srgbClr val="FF6600"/>
                </a:solidFill>
              </a:rPr>
              <a:t>Condutas </a:t>
            </a:r>
            <a:r>
              <a:rPr lang="pt-BR" cap="none" spc="300" dirty="0" smtClean="0">
                <a:solidFill>
                  <a:srgbClr val="FF6600"/>
                </a:solidFill>
              </a:rPr>
              <a:t>éticas</a:t>
            </a:r>
            <a:endParaRPr lang="pt-BR" cap="none" spc="3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2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4507"/>
            <a:ext cx="8206680" cy="1609344"/>
          </a:xfrm>
        </p:spPr>
        <p:txBody>
          <a:bodyPr>
            <a:normAutofit/>
          </a:bodyPr>
          <a:lstStyle/>
          <a:p>
            <a:r>
              <a:rPr lang="pt-BR" sz="4200" spc="300" dirty="0"/>
              <a:t>Profissionalização</a:t>
            </a:r>
            <a:r>
              <a:rPr lang="pt-BR" sz="4800" dirty="0" smtClean="0">
                <a:solidFill>
                  <a:srgbClr val="F66400"/>
                </a:solidFill>
              </a:rPr>
              <a:t> </a:t>
            </a:r>
            <a:endParaRPr lang="pt-BR" sz="4800" dirty="0">
              <a:solidFill>
                <a:srgbClr val="F664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34838"/>
            <a:ext cx="3744416" cy="374441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94500" y="5800933"/>
            <a:ext cx="8409948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900" b="1" dirty="0"/>
              <a:t>Boa prática: </a:t>
            </a:r>
            <a:r>
              <a:rPr lang="pt-BR" sz="1900" dirty="0" smtClean="0"/>
              <a:t>Trocar experiências com editores e </a:t>
            </a:r>
            <a:r>
              <a:rPr lang="pt-BR" sz="1900" dirty="0"/>
              <a:t>equipe do Portal</a:t>
            </a:r>
            <a:r>
              <a:rPr lang="pt-BR" sz="1900" dirty="0" smtClean="0"/>
              <a:t>. </a:t>
            </a:r>
            <a:r>
              <a:rPr lang="pt-BR" sz="2000" dirty="0"/>
              <a:t>Participar de eventos e </a:t>
            </a:r>
            <a:r>
              <a:rPr lang="pt-BR" sz="2000" dirty="0" smtClean="0"/>
              <a:t>cursos anualmente, por exemplo: um local e um de outro estado.</a:t>
            </a:r>
            <a:endParaRPr lang="pt-BR" sz="2000" dirty="0"/>
          </a:p>
          <a:p>
            <a:endParaRPr lang="pt-BR" sz="1900" dirty="0"/>
          </a:p>
        </p:txBody>
      </p:sp>
      <p:sp>
        <p:nvSpPr>
          <p:cNvPr id="14" name="Retângulo 13"/>
          <p:cNvSpPr/>
          <p:nvPr/>
        </p:nvSpPr>
        <p:spPr>
          <a:xfrm>
            <a:off x="164214" y="1633851"/>
            <a:ext cx="889248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157163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pt-BR" sz="2300" dirty="0" smtClean="0"/>
              <a:t>Reconhecer a função do editor, avaliador e equipe institucionalmente</a:t>
            </a:r>
            <a:r>
              <a:rPr lang="pt-BR" dirty="0" smtClean="0"/>
              <a:t>. 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2"/>
          </p:nvPr>
        </p:nvSpPr>
        <p:spPr>
          <a:xfrm>
            <a:off x="323528" y="2204864"/>
            <a:ext cx="5328592" cy="4516611"/>
          </a:xfrm>
        </p:spPr>
        <p:txBody>
          <a:bodyPr>
            <a:normAutofit/>
          </a:bodyPr>
          <a:lstStyle/>
          <a:p>
            <a:pPr lvl="1"/>
            <a:r>
              <a:rPr lang="pt-BR" sz="1900" dirty="0" smtClean="0"/>
              <a:t>Institucionalização da função &gt;&gt; MEC/CAPES</a:t>
            </a:r>
          </a:p>
          <a:p>
            <a:r>
              <a:rPr lang="pt-BR" sz="2300" dirty="0" smtClean="0"/>
              <a:t>Estudar:</a:t>
            </a:r>
          </a:p>
          <a:p>
            <a:endParaRPr lang="pt-BR" sz="300" dirty="0" smtClean="0"/>
          </a:p>
          <a:p>
            <a:pPr lvl="1"/>
            <a:r>
              <a:rPr lang="pt-BR" sz="2000" dirty="0" smtClean="0"/>
              <a:t>Critérios de área da Capes;</a:t>
            </a:r>
          </a:p>
          <a:p>
            <a:pPr lvl="1"/>
            <a:r>
              <a:rPr lang="pt-BR" sz="2000" dirty="0" smtClean="0"/>
              <a:t>Indexadores;</a:t>
            </a:r>
          </a:p>
          <a:p>
            <a:pPr marL="185738" lvl="1" indent="-100013"/>
            <a:r>
              <a:rPr lang="pt-BR" sz="2300" dirty="0"/>
              <a:t>Quais os acontecimentos atuais que poderão afetar sua revista?</a:t>
            </a:r>
          </a:p>
          <a:p>
            <a:pPr marL="185738" lvl="1" indent="-100013"/>
            <a:r>
              <a:rPr lang="pt-BR" sz="2300" dirty="0"/>
              <a:t>Podemos esperar ou não? </a:t>
            </a:r>
          </a:p>
          <a:p>
            <a:pPr marL="185738" lvl="1" indent="-100013"/>
            <a:r>
              <a:rPr lang="pt-BR" sz="2300" dirty="0"/>
              <a:t>Como as outras revistas da área se comportam?</a:t>
            </a:r>
          </a:p>
        </p:txBody>
      </p:sp>
    </p:spTree>
    <p:extLst>
      <p:ext uri="{BB962C8B-B14F-4D97-AF65-F5344CB8AC3E}">
        <p14:creationId xmlns:p14="http://schemas.microsoft.com/office/powerpoint/2010/main" val="7083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9992"/>
            <a:ext cx="7480542" cy="619506"/>
          </a:xfrm>
        </p:spPr>
        <p:txBody>
          <a:bodyPr>
            <a:noAutofit/>
          </a:bodyPr>
          <a:lstStyle/>
          <a:p>
            <a:r>
              <a:rPr lang="pt-BR" sz="4200" spc="300" dirty="0"/>
              <a:t>Maturidade editorial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24007" y="1092921"/>
            <a:ext cx="1655897" cy="717177"/>
          </a:xfrm>
        </p:spPr>
        <p:txBody>
          <a:bodyPr/>
          <a:lstStyle/>
          <a:p>
            <a:pPr lvl="1"/>
            <a:endParaRPr lang="pt-BR" dirty="0"/>
          </a:p>
          <a:p>
            <a:pPr lvl="1"/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2096987" y="2622215"/>
          <a:ext cx="6626389" cy="3833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79512" y="3717032"/>
            <a:ext cx="26282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66400"/>
                </a:solidFill>
              </a:rPr>
              <a:t>Regras do jogo</a:t>
            </a:r>
            <a:r>
              <a:rPr lang="pt-BR" b="1" dirty="0" smtClean="0">
                <a:solidFill>
                  <a:srgbClr val="FF0000"/>
                </a:solidFill>
              </a:rPr>
              <a:t>: </a:t>
            </a:r>
            <a:r>
              <a:rPr lang="pt-BR" dirty="0" smtClean="0"/>
              <a:t>instituição, fluxo editorial, política editorial, direito autoral, acesso aberto, padronização, critérios de qualidade...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807804" y="2363579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66400"/>
                </a:solidFill>
              </a:rPr>
              <a:t>Complexidade: </a:t>
            </a:r>
            <a:r>
              <a:rPr lang="pt-BR" dirty="0" smtClean="0"/>
              <a:t>Indexadores, DOI, divulgação, equipe,  XML...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410181" y="1468569"/>
            <a:ext cx="2978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66400"/>
                </a:solidFill>
              </a:rPr>
              <a:t>Desafios:</a:t>
            </a:r>
          </a:p>
          <a:p>
            <a:r>
              <a:rPr lang="pt-BR" dirty="0" smtClean="0"/>
              <a:t>Qualidade de conteúdo,</a:t>
            </a:r>
          </a:p>
          <a:p>
            <a:r>
              <a:rPr lang="pt-BR" dirty="0" smtClean="0"/>
              <a:t>Parcerias internacionais, </a:t>
            </a:r>
            <a:r>
              <a:rPr lang="pt-BR" dirty="0" err="1" smtClean="0"/>
              <a:t>Preprint</a:t>
            </a:r>
            <a:r>
              <a:rPr lang="pt-BR" dirty="0" smtClean="0"/>
              <a:t>, Dados abertos...</a:t>
            </a:r>
          </a:p>
        </p:txBody>
      </p:sp>
    </p:spTree>
    <p:extLst>
      <p:ext uri="{BB962C8B-B14F-4D97-AF65-F5344CB8AC3E}">
        <p14:creationId xmlns:p14="http://schemas.microsoft.com/office/powerpoint/2010/main" val="24223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8701" y="-27384"/>
            <a:ext cx="7772400" cy="1609344"/>
          </a:xfrm>
        </p:spPr>
        <p:txBody>
          <a:bodyPr/>
          <a:lstStyle/>
          <a:p>
            <a:r>
              <a:rPr lang="pt-BR" sz="4200" spc="300" dirty="0"/>
              <a:t>Sucessão</a:t>
            </a:r>
            <a:r>
              <a:rPr lang="pt-BR" cap="none" dirty="0" smtClean="0">
                <a:solidFill>
                  <a:srgbClr val="F66400"/>
                </a:solidFill>
              </a:rPr>
              <a:t> </a:t>
            </a:r>
            <a:r>
              <a:rPr lang="pt-BR" sz="4200" spc="300" dirty="0"/>
              <a:t>da equipe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4128" y="2060847"/>
            <a:ext cx="7772400" cy="3960441"/>
          </a:xfrm>
        </p:spPr>
        <p:txBody>
          <a:bodyPr>
            <a:normAutofit/>
          </a:bodyPr>
          <a:lstStyle/>
          <a:p>
            <a:r>
              <a:rPr lang="pt-BR" dirty="0" smtClean="0"/>
              <a:t>Toda equipe precisa ter um sucessor. </a:t>
            </a:r>
          </a:p>
          <a:p>
            <a:r>
              <a:rPr lang="pt-BR" dirty="0" smtClean="0"/>
              <a:t>Perfil do editor</a:t>
            </a:r>
            <a:r>
              <a:rPr lang="pt-BR" sz="1800" dirty="0" smtClean="0"/>
              <a:t>(CSE</a:t>
            </a:r>
            <a:r>
              <a:rPr lang="pt-BR" sz="1800" dirty="0"/>
              <a:t>, 2012, p.32</a:t>
            </a:r>
            <a:r>
              <a:rPr lang="pt-BR" sz="1800" dirty="0" smtClean="0"/>
              <a:t>):</a:t>
            </a:r>
            <a:endParaRPr lang="pt-BR" sz="1800" dirty="0"/>
          </a:p>
          <a:p>
            <a:pPr marL="0" indent="0">
              <a:buNone/>
            </a:pPr>
            <a:endParaRPr lang="pt-BR" dirty="0" smtClean="0"/>
          </a:p>
          <a:p>
            <a:pPr lvl="1"/>
            <a:r>
              <a:rPr lang="pt-BR" sz="2100" dirty="0" smtClean="0"/>
              <a:t>possuir amplo conhecimento nas áreas de abrangência do periódico.</a:t>
            </a:r>
          </a:p>
          <a:p>
            <a:pPr lvl="1"/>
            <a:r>
              <a:rPr lang="pt-BR" sz="2100" dirty="0" smtClean="0"/>
              <a:t>agir com diplomacia.</a:t>
            </a:r>
          </a:p>
          <a:p>
            <a:pPr lvl="1"/>
            <a:r>
              <a:rPr lang="pt-BR" sz="2100" dirty="0" smtClean="0"/>
              <a:t>saber negociar.</a:t>
            </a:r>
            <a:endParaRPr lang="pt-BR" sz="2100" dirty="0"/>
          </a:p>
          <a:p>
            <a:pPr lvl="1"/>
            <a:r>
              <a:rPr lang="pt-BR" sz="2100" dirty="0" smtClean="0"/>
              <a:t>publicar artigos originais sobre o tema. </a:t>
            </a:r>
          </a:p>
          <a:p>
            <a:pPr lvl="1"/>
            <a:r>
              <a:rPr lang="pt-BR" sz="2100" dirty="0" smtClean="0"/>
              <a:t>Saber administrar, planejar </a:t>
            </a:r>
            <a:r>
              <a:rPr lang="pt-BR" sz="2100" dirty="0"/>
              <a:t>e engajar a equipe </a:t>
            </a:r>
            <a:r>
              <a:rPr lang="pt-BR" dirty="0"/>
              <a:t>(SILVEIRA, 2018). </a:t>
            </a:r>
          </a:p>
          <a:p>
            <a:pPr lvl="1"/>
            <a:r>
              <a:rPr lang="pt-BR" sz="2100" dirty="0"/>
              <a:t>Já ser considerado uma referência para área dará maior destaque a revista. </a:t>
            </a:r>
            <a:r>
              <a:rPr lang="pt-BR" dirty="0" smtClean="0"/>
              <a:t>(VOLPATO, </a:t>
            </a:r>
            <a:r>
              <a:rPr lang="pt-BR" dirty="0"/>
              <a:t>2003</a:t>
            </a:r>
            <a:r>
              <a:rPr lang="pt-BR" dirty="0" smtClean="0"/>
              <a:t>).</a:t>
            </a:r>
          </a:p>
          <a:p>
            <a:pPr marL="342900" lvl="1" indent="0">
              <a:buNone/>
            </a:pPr>
            <a:endParaRPr lang="pt-BR" dirty="0" smtClean="0"/>
          </a:p>
          <a:p>
            <a:pPr lvl="1"/>
            <a:endParaRPr lang="pt-BR" dirty="0"/>
          </a:p>
          <a:p>
            <a:pPr marL="0" indent="0">
              <a:buNone/>
            </a:pPr>
            <a:endParaRPr lang="pt-BR" sz="500" dirty="0" smtClean="0"/>
          </a:p>
          <a:p>
            <a:pPr marL="0" indent="0">
              <a:buNone/>
            </a:pPr>
            <a:endParaRPr lang="pt-BR" sz="5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2279" t="9501"/>
          <a:stretch/>
        </p:blipFill>
        <p:spPr>
          <a:xfrm>
            <a:off x="6300192" y="-27409"/>
            <a:ext cx="2843808" cy="273260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04128" y="6021288"/>
            <a:ext cx="720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Boa prática:  </a:t>
            </a:r>
            <a:r>
              <a:rPr lang="pt-BR" dirty="0" smtClean="0"/>
              <a:t>Plano </a:t>
            </a:r>
            <a:r>
              <a:rPr lang="pt-BR" dirty="0"/>
              <a:t>do processo sucessório - escolha do editor. </a:t>
            </a:r>
          </a:p>
        </p:txBody>
      </p:sp>
    </p:spTree>
    <p:extLst>
      <p:ext uri="{BB962C8B-B14F-4D97-AF65-F5344CB8AC3E}">
        <p14:creationId xmlns:p14="http://schemas.microsoft.com/office/powerpoint/2010/main" val="120039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4043"/>
            <a:ext cx="7886700" cy="1325563"/>
          </a:xfrm>
        </p:spPr>
        <p:txBody>
          <a:bodyPr/>
          <a:lstStyle/>
          <a:p>
            <a:r>
              <a:rPr lang="pt-BR" sz="4200" spc="300" dirty="0"/>
              <a:t>Sucessão</a:t>
            </a:r>
            <a:r>
              <a:rPr lang="pt-BR" dirty="0">
                <a:solidFill>
                  <a:srgbClr val="F66400"/>
                </a:solidFill>
              </a:rPr>
              <a:t> </a:t>
            </a:r>
            <a:r>
              <a:rPr lang="pt-BR" sz="4200" spc="300" dirty="0"/>
              <a:t>da equipe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O que fazer para facilitar a vida do próximo editor/equipe editorial?</a:t>
            </a:r>
          </a:p>
          <a:p>
            <a:endParaRPr lang="pt-BR" b="1" dirty="0"/>
          </a:p>
          <a:p>
            <a:r>
              <a:rPr lang="pt-BR" b="1" dirty="0" smtClean="0"/>
              <a:t>Boas práticas:</a:t>
            </a:r>
          </a:p>
          <a:p>
            <a:r>
              <a:rPr lang="pt-BR" dirty="0" smtClean="0"/>
              <a:t>Registrar </a:t>
            </a:r>
            <a:r>
              <a:rPr lang="pt-BR" dirty="0"/>
              <a:t>gestão editorial: </a:t>
            </a:r>
          </a:p>
          <a:p>
            <a:pPr lvl="1"/>
            <a:r>
              <a:rPr lang="pt-BR" sz="2000" dirty="0"/>
              <a:t>Práticas;</a:t>
            </a:r>
          </a:p>
          <a:p>
            <a:pPr lvl="1"/>
            <a:r>
              <a:rPr lang="pt-BR" sz="2000" dirty="0"/>
              <a:t>Tomadas das decisões: Porque? Quando? Quem? </a:t>
            </a:r>
          </a:p>
          <a:p>
            <a:pPr lvl="1"/>
            <a:r>
              <a:rPr lang="pt-BR" sz="2000" dirty="0" err="1"/>
              <a:t>Logins</a:t>
            </a:r>
            <a:r>
              <a:rPr lang="pt-BR" sz="2000" dirty="0"/>
              <a:t> e senhas. </a:t>
            </a:r>
          </a:p>
          <a:p>
            <a:r>
              <a:rPr lang="pt-BR" dirty="0" smtClean="0"/>
              <a:t>Espaços </a:t>
            </a:r>
            <a:r>
              <a:rPr lang="pt-BR" dirty="0"/>
              <a:t>colaborativos e compartilhados. </a:t>
            </a:r>
          </a:p>
          <a:p>
            <a:pPr lvl="1"/>
            <a:r>
              <a:rPr lang="pt-BR" sz="2000" dirty="0"/>
              <a:t>Ex</a:t>
            </a:r>
            <a:r>
              <a:rPr lang="pt-BR" sz="2000" dirty="0" smtClean="0"/>
              <a:t>.: </a:t>
            </a:r>
            <a:r>
              <a:rPr lang="pt-BR" sz="2000" dirty="0" err="1" smtClean="0"/>
              <a:t>Dropbox</a:t>
            </a:r>
            <a:r>
              <a:rPr lang="pt-BR" sz="2000" dirty="0" smtClean="0"/>
              <a:t> institucional, </a:t>
            </a:r>
            <a:r>
              <a:rPr lang="pt-BR" sz="2000" dirty="0"/>
              <a:t>Repositório institucionais </a:t>
            </a:r>
            <a:r>
              <a:rPr lang="pt-BR" sz="2000" dirty="0" smtClean="0"/>
              <a:t>, Google Drive, etc.</a:t>
            </a:r>
            <a:endParaRPr lang="pt-BR" sz="2000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608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5780" r="23050" b="17258"/>
          <a:stretch/>
        </p:blipFill>
        <p:spPr>
          <a:xfrm>
            <a:off x="-32920" y="-459433"/>
            <a:ext cx="9176919" cy="7344817"/>
          </a:xfrm>
        </p:spPr>
      </p:pic>
      <p:sp>
        <p:nvSpPr>
          <p:cNvPr id="7" name="CaixaDeTexto 6"/>
          <p:cNvSpPr txBox="1"/>
          <p:nvPr/>
        </p:nvSpPr>
        <p:spPr>
          <a:xfrm>
            <a:off x="3439705" y="2708919"/>
            <a:ext cx="24976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 smtClean="0">
                <a:solidFill>
                  <a:schemeClr val="accent1">
                    <a:lumMod val="75000"/>
                  </a:schemeClr>
                </a:solidFill>
              </a:rPr>
              <a:t>Foco</a:t>
            </a:r>
          </a:p>
        </p:txBody>
      </p:sp>
      <p:sp>
        <p:nvSpPr>
          <p:cNvPr id="8" name="Retângulo 7"/>
          <p:cNvSpPr/>
          <p:nvPr/>
        </p:nvSpPr>
        <p:spPr>
          <a:xfrm>
            <a:off x="3580946" y="4032358"/>
            <a:ext cx="2215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 </a:t>
            </a:r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no conteúdo</a:t>
            </a:r>
          </a:p>
        </p:txBody>
      </p:sp>
    </p:spTree>
    <p:extLst>
      <p:ext uri="{BB962C8B-B14F-4D97-AF65-F5344CB8AC3E}">
        <p14:creationId xmlns:p14="http://schemas.microsoft.com/office/powerpoint/2010/main" val="326463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3210" y="0"/>
            <a:ext cx="7918648" cy="1609344"/>
          </a:xfrm>
        </p:spPr>
        <p:txBody>
          <a:bodyPr anchor="ctr"/>
          <a:lstStyle/>
          <a:p>
            <a:r>
              <a:rPr lang="pt-BR" cap="none" dirty="0" smtClean="0">
                <a:solidFill>
                  <a:srgbClr val="F66400"/>
                </a:solidFill>
              </a:rPr>
              <a:t>Foco no conteúdo</a:t>
            </a:r>
            <a:endParaRPr lang="pt-BR" cap="none" dirty="0">
              <a:solidFill>
                <a:srgbClr val="F66400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92106" y="1715528"/>
            <a:ext cx="7989752" cy="4071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</a:pPr>
            <a:endParaRPr lang="pt-BR" sz="200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82880" indent="-182880" algn="just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pt-BR" sz="20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 preciso muito cuidado e atenção para identificar a real contribuição científica do artigo. </a:t>
            </a:r>
          </a:p>
          <a:p>
            <a:pPr marL="182880" indent="-182880" algn="just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pt-BR" sz="500" cap="none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82880" indent="-182880" algn="just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pt-BR" sz="500" cap="none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82880" indent="-182880" algn="just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pt-BR" sz="20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Não basta a revista ter uma boa estrutura, uma boa divulgação mas o conteúdo ser pobre.</a:t>
            </a:r>
            <a:endParaRPr lang="pt-BR" sz="200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500" cap="none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r"/>
            <a:r>
              <a:rPr lang="pt-BR" sz="1600" dirty="0" err="1" smtClean="0">
                <a:solidFill>
                  <a:schemeClr val="tx1"/>
                </a:solidFill>
                <a:latin typeface="+mn-lt"/>
              </a:rPr>
              <a:t>Trzesniak</a:t>
            </a:r>
            <a:r>
              <a:rPr lang="pt-BR" sz="1600" dirty="0" smtClean="0">
                <a:solidFill>
                  <a:schemeClr val="tx1"/>
                </a:solidFill>
                <a:latin typeface="+mn-lt"/>
              </a:rPr>
              <a:t>, 2017</a:t>
            </a:r>
          </a:p>
          <a:p>
            <a:pPr algn="r"/>
            <a:endParaRPr lang="pt-BR" sz="1600" dirty="0" smtClean="0">
              <a:solidFill>
                <a:schemeClr val="tx1"/>
              </a:solidFill>
              <a:latin typeface="+mn-lt"/>
            </a:endParaRPr>
          </a:p>
          <a:p>
            <a:pPr algn="r"/>
            <a:endParaRPr lang="pt-BR" sz="500" cap="none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182880" indent="-182880" algn="just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pt-BR" sz="20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artigo precisa ter objetivos </a:t>
            </a:r>
            <a:r>
              <a:rPr lang="pt-BR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relevantes para área e que não sejam meras releituras.</a:t>
            </a:r>
          </a:p>
          <a:p>
            <a:endParaRPr lang="pt-BR" cap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770119" y="5445224"/>
            <a:ext cx="1747017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pt-BR" sz="1600" dirty="0"/>
              <a:t>VOLPATO, 2013 </a:t>
            </a:r>
          </a:p>
        </p:txBody>
      </p:sp>
    </p:spTree>
    <p:extLst>
      <p:ext uri="{BB962C8B-B14F-4D97-AF65-F5344CB8AC3E}">
        <p14:creationId xmlns:p14="http://schemas.microsoft.com/office/powerpoint/2010/main" val="65483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Folha de rosto do Artigo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NOVA IDENTIDADE 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Artigo deverá conter além das exigências da ABNT</a:t>
            </a:r>
            <a:r>
              <a:rPr lang="pt-BR" dirty="0"/>
              <a:t> </a:t>
            </a:r>
            <a:endParaRPr lang="pt-BR" dirty="0" smtClean="0"/>
          </a:p>
          <a:p>
            <a:pPr lvl="8"/>
            <a:endParaRPr lang="pt-BR" dirty="0" smtClean="0"/>
          </a:p>
          <a:p>
            <a:pPr marL="0" indent="0">
              <a:buNone/>
            </a:pPr>
            <a:endParaRPr lang="pt-BR" b="1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414417" y="5907660"/>
            <a:ext cx="480060" cy="365125"/>
          </a:xfrm>
        </p:spPr>
        <p:txBody>
          <a:bodyPr/>
          <a:lstStyle/>
          <a:p>
            <a:fld id="{D3A92283-56EE-450E-B390-88C4527EF45A}" type="slidenum">
              <a:rPr lang="pt-BR" smtClean="0"/>
              <a:pPr/>
              <a:t>17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ixaDeTexto 5"/>
          <p:cNvSpPr txBox="1"/>
          <p:nvPr/>
        </p:nvSpPr>
        <p:spPr>
          <a:xfrm>
            <a:off x="4283968" y="1556792"/>
            <a:ext cx="3168352" cy="43924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139952" y="836712"/>
            <a:ext cx="3528392" cy="5616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 smtClean="0">
                <a:solidFill>
                  <a:srgbClr val="F66400"/>
                </a:solidFill>
              </a:rPr>
              <a:t>Identidade</a:t>
            </a:r>
          </a:p>
          <a:p>
            <a:pPr algn="ctr"/>
            <a:r>
              <a:rPr lang="pt-BR" sz="3600" b="1" dirty="0" smtClean="0">
                <a:solidFill>
                  <a:srgbClr val="F66400"/>
                </a:solidFill>
              </a:rPr>
              <a:t> do artigo</a:t>
            </a:r>
            <a:endParaRPr lang="pt-BR" sz="3600" b="1" dirty="0">
              <a:solidFill>
                <a:srgbClr val="F66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2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1125"/>
          <a:stretch/>
        </p:blipFill>
        <p:spPr>
          <a:xfrm>
            <a:off x="3988868" y="44623"/>
            <a:ext cx="4956899" cy="6780851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D3A92283-56EE-450E-B390-88C4527EF45A}" type="slidenum">
              <a:rPr lang="pt-BR" smtClean="0"/>
              <a:pPr/>
              <a:t>18</a:t>
            </a:fld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251520" y="2204154"/>
            <a:ext cx="359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1  Mantém a identidade visual.</a:t>
            </a:r>
          </a:p>
          <a:p>
            <a:pPr algn="just"/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251520" y="3396475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3  </a:t>
            </a:r>
            <a:r>
              <a:rPr lang="pt-BR" dirty="0" err="1" smtClean="0"/>
              <a:t>Crossmark</a:t>
            </a:r>
            <a:r>
              <a:rPr lang="pt-BR" dirty="0" smtClean="0"/>
              <a:t>:  </a:t>
            </a:r>
          </a:p>
          <a:p>
            <a:pPr algn="just"/>
            <a:r>
              <a:rPr lang="pt-BR" dirty="0" smtClean="0"/>
              <a:t>Atualização, errata, retratação, do artigo, etc.</a:t>
            </a:r>
            <a:endParaRPr lang="pt-BR" dirty="0"/>
          </a:p>
        </p:txBody>
      </p:sp>
      <p:sp>
        <p:nvSpPr>
          <p:cNvPr id="29" name="Retângulo 28"/>
          <p:cNvSpPr/>
          <p:nvPr/>
        </p:nvSpPr>
        <p:spPr>
          <a:xfrm>
            <a:off x="4237048" y="583507"/>
            <a:ext cx="4583424" cy="241894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7308304" y="116632"/>
            <a:ext cx="1512168" cy="335703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4237048" y="6381328"/>
            <a:ext cx="1091662" cy="349623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5317168" y="6383361"/>
            <a:ext cx="3384376" cy="502023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/>
          <p:cNvSpPr/>
          <p:nvPr/>
        </p:nvSpPr>
        <p:spPr>
          <a:xfrm>
            <a:off x="8125480" y="836712"/>
            <a:ext cx="694992" cy="239434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251520" y="2818507"/>
            <a:ext cx="359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2  Identifica que tipo de artigo.</a:t>
            </a:r>
          </a:p>
          <a:p>
            <a:pPr algn="just"/>
            <a:endParaRPr lang="pt-BR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251520" y="4556817"/>
            <a:ext cx="359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4 </a:t>
            </a:r>
            <a:r>
              <a:rPr lang="pt-BR" dirty="0"/>
              <a:t> </a:t>
            </a:r>
            <a:r>
              <a:rPr lang="pt-BR" dirty="0" smtClean="0"/>
              <a:t>Retaguarda Institucional. </a:t>
            </a:r>
          </a:p>
          <a:p>
            <a:pPr algn="just"/>
            <a:endParaRPr lang="pt-BR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251520" y="5158933"/>
            <a:ext cx="359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5 Direitos autorais e direitos de uso.</a:t>
            </a:r>
          </a:p>
          <a:p>
            <a:pPr algn="just"/>
            <a:endParaRPr lang="pt-BR" dirty="0"/>
          </a:p>
        </p:txBody>
      </p:sp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3"/>
          <a:srcRect r="58728"/>
          <a:stretch/>
        </p:blipFill>
        <p:spPr>
          <a:xfrm>
            <a:off x="143857" y="326927"/>
            <a:ext cx="3388546" cy="1275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026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b="2166"/>
          <a:stretch/>
        </p:blipFill>
        <p:spPr>
          <a:xfrm>
            <a:off x="4132478" y="106223"/>
            <a:ext cx="4849438" cy="6709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D3A92283-56EE-450E-B390-88C4527EF45A}" type="slidenum">
              <a:rPr lang="pt-BR" smtClean="0"/>
              <a:pPr/>
              <a:t>19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6540642" y="1124744"/>
            <a:ext cx="2304256" cy="415758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233424" y="6450320"/>
            <a:ext cx="2304256" cy="351656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92717" y="1988840"/>
            <a:ext cx="3841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6 Fonte de Financiamento.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89530" y="3265240"/>
            <a:ext cx="39429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8 Parecer </a:t>
            </a:r>
            <a:r>
              <a:rPr lang="pt-BR" sz="2000" dirty="0"/>
              <a:t>do Comitê de Ética em </a:t>
            </a:r>
            <a:r>
              <a:rPr lang="pt-BR" sz="2000" dirty="0" smtClean="0"/>
              <a:t>Pesquisa.</a:t>
            </a:r>
            <a:endParaRPr lang="pt-BR" sz="2000" dirty="0"/>
          </a:p>
        </p:txBody>
      </p:sp>
      <p:sp>
        <p:nvSpPr>
          <p:cNvPr id="13" name="Retângulo 12"/>
          <p:cNvSpPr/>
          <p:nvPr/>
        </p:nvSpPr>
        <p:spPr>
          <a:xfrm>
            <a:off x="189530" y="4869160"/>
            <a:ext cx="3224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10 Conflito </a:t>
            </a:r>
            <a:r>
              <a:rPr lang="pt-BR" sz="2000" dirty="0"/>
              <a:t>de </a:t>
            </a:r>
            <a:r>
              <a:rPr lang="pt-BR" sz="2000" dirty="0" smtClean="0"/>
              <a:t>Interesses.</a:t>
            </a:r>
            <a:endParaRPr lang="pt-BR" sz="2000" dirty="0"/>
          </a:p>
        </p:txBody>
      </p:sp>
      <p:sp>
        <p:nvSpPr>
          <p:cNvPr id="14" name="Retângulo 13"/>
          <p:cNvSpPr/>
          <p:nvPr/>
        </p:nvSpPr>
        <p:spPr>
          <a:xfrm>
            <a:off x="189530" y="5445224"/>
            <a:ext cx="2949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11 Histórico </a:t>
            </a:r>
            <a:r>
              <a:rPr lang="pt-BR" sz="2000" dirty="0"/>
              <a:t>do </a:t>
            </a:r>
            <a:r>
              <a:rPr lang="pt-BR" sz="2000" dirty="0" smtClean="0"/>
              <a:t>artigo.</a:t>
            </a:r>
            <a:endParaRPr lang="pt-BR" sz="2000" dirty="0"/>
          </a:p>
        </p:txBody>
      </p:sp>
      <p:sp>
        <p:nvSpPr>
          <p:cNvPr id="15" name="Retângulo 14"/>
          <p:cNvSpPr/>
          <p:nvPr/>
        </p:nvSpPr>
        <p:spPr>
          <a:xfrm>
            <a:off x="189530" y="5981218"/>
            <a:ext cx="3591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12 Como submeter um artigo. </a:t>
            </a:r>
            <a:endParaRPr lang="pt-BR" sz="2000" dirty="0"/>
          </a:p>
        </p:txBody>
      </p:sp>
      <p:sp>
        <p:nvSpPr>
          <p:cNvPr id="17" name="Retângulo 16"/>
          <p:cNvSpPr/>
          <p:nvPr/>
        </p:nvSpPr>
        <p:spPr>
          <a:xfrm>
            <a:off x="179512" y="2636912"/>
            <a:ext cx="3854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7 Contribuição de cada autor.</a:t>
            </a:r>
            <a:endParaRPr lang="pt-BR" sz="2000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3"/>
          <a:srcRect r="58728"/>
          <a:stretch/>
        </p:blipFill>
        <p:spPr>
          <a:xfrm>
            <a:off x="344615" y="237584"/>
            <a:ext cx="3388546" cy="1275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tângulo 19"/>
          <p:cNvSpPr/>
          <p:nvPr/>
        </p:nvSpPr>
        <p:spPr>
          <a:xfrm>
            <a:off x="6540642" y="1549246"/>
            <a:ext cx="2304256" cy="415758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6540642" y="1934868"/>
            <a:ext cx="2304256" cy="342004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6540642" y="2276872"/>
            <a:ext cx="2304256" cy="342004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6537680" y="3467888"/>
            <a:ext cx="2304256" cy="342004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5312776"/>
            <a:ext cx="2284739" cy="1511621"/>
          </a:xfrm>
          <a:prstGeom prst="rect">
            <a:avLst/>
          </a:prstGeom>
        </p:spPr>
      </p:pic>
      <p:sp>
        <p:nvSpPr>
          <p:cNvPr id="25" name="Retângulo 24"/>
          <p:cNvSpPr/>
          <p:nvPr/>
        </p:nvSpPr>
        <p:spPr>
          <a:xfrm>
            <a:off x="6581192" y="5287849"/>
            <a:ext cx="2304256" cy="1514745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179512" y="4221088"/>
            <a:ext cx="39529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9 Autorização de uso de imagem.</a:t>
            </a:r>
          </a:p>
        </p:txBody>
      </p:sp>
    </p:spTree>
    <p:extLst>
      <p:ext uri="{BB962C8B-B14F-4D97-AF65-F5344CB8AC3E}">
        <p14:creationId xmlns:p14="http://schemas.microsoft.com/office/powerpoint/2010/main" val="219455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/>
      <p:bldP spid="12" grpId="0"/>
      <p:bldP spid="13" grpId="0"/>
      <p:bldP spid="14" grpId="0"/>
      <p:bldP spid="15" grpId="0"/>
      <p:bldP spid="17" grpId="0"/>
      <p:bldP spid="20" grpId="0" animBg="1"/>
      <p:bldP spid="21" grpId="0" animBg="1"/>
      <p:bldP spid="22" grpId="0" animBg="1"/>
      <p:bldP spid="23" grpId="0" animBg="1"/>
      <p:bldP spid="25" grpId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1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059832" y="3212976"/>
            <a:ext cx="20162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Transparência</a:t>
            </a:r>
          </a:p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096291" y="1196752"/>
            <a:ext cx="20789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Consistência</a:t>
            </a:r>
          </a:p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67944" y="5229200"/>
            <a:ext cx="20789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Sustentabilidade</a:t>
            </a:r>
          </a:p>
          <a:p>
            <a:pPr algn="ctr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414417" y="5907660"/>
            <a:ext cx="480060" cy="365125"/>
          </a:xfrm>
        </p:spPr>
        <p:txBody>
          <a:bodyPr/>
          <a:lstStyle/>
          <a:p>
            <a:fld id="{D3A92283-56EE-450E-B390-88C4527EF45A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2920" t="-202" r="12920" b="-202"/>
          <a:stretch/>
        </p:blipFill>
        <p:spPr>
          <a:xfrm>
            <a:off x="-180528" y="-243408"/>
            <a:ext cx="9649072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31888" t="5200" r="31887" b="7002"/>
          <a:stretch/>
        </p:blipFill>
        <p:spPr>
          <a:xfrm>
            <a:off x="4096349" y="105792"/>
            <a:ext cx="4867057" cy="663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ângulo 3"/>
          <p:cNvSpPr/>
          <p:nvPr/>
        </p:nvSpPr>
        <p:spPr>
          <a:xfrm>
            <a:off x="4499992" y="1700808"/>
            <a:ext cx="4211323" cy="360040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499992" y="5805264"/>
            <a:ext cx="4104456" cy="432048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03920" y="3068960"/>
            <a:ext cx="3593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/>
          </a:p>
          <a:p>
            <a:pPr algn="just"/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 Política Editorial que ‘afeta’ o artigo, precisa  estar presente nele.</a:t>
            </a:r>
          </a:p>
          <a:p>
            <a:pPr algn="just"/>
            <a:r>
              <a:rPr lang="pt-BR" sz="2000" dirty="0" smtClean="0"/>
              <a:t> </a:t>
            </a:r>
          </a:p>
          <a:p>
            <a:pPr algn="just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03920" y="2356554"/>
            <a:ext cx="359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13 – </a:t>
            </a:r>
            <a:r>
              <a:rPr lang="pt-BR" sz="2000" dirty="0" err="1" smtClean="0"/>
              <a:t>Orcid</a:t>
            </a:r>
            <a:r>
              <a:rPr lang="pt-BR" sz="2000" dirty="0" smtClean="0"/>
              <a:t>. </a:t>
            </a:r>
            <a:endParaRPr lang="pt-BR" sz="2000" dirty="0"/>
          </a:p>
        </p:txBody>
      </p:sp>
      <p:sp>
        <p:nvSpPr>
          <p:cNvPr id="2" name="Retângulo 1"/>
          <p:cNvSpPr/>
          <p:nvPr/>
        </p:nvSpPr>
        <p:spPr>
          <a:xfrm>
            <a:off x="390830" y="3068960"/>
            <a:ext cx="2437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dirty="0"/>
              <a:t>14 – Como citar o artigo</a:t>
            </a:r>
          </a:p>
        </p:txBody>
      </p:sp>
    </p:spTree>
    <p:extLst>
      <p:ext uri="{BB962C8B-B14F-4D97-AF65-F5344CB8AC3E}">
        <p14:creationId xmlns:p14="http://schemas.microsoft.com/office/powerpoint/2010/main" val="270886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157" y="205165"/>
            <a:ext cx="3788273" cy="3394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205165"/>
            <a:ext cx="2356635" cy="3394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79512" y="3861048"/>
            <a:ext cx="8856984" cy="213285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A5F00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A5F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A5F00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A5F00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A5F00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/>
              <a:t>Porque ter uma identidade visual própria? </a:t>
            </a:r>
          </a:p>
          <a:p>
            <a:r>
              <a:rPr lang="pt-BR" dirty="0" smtClean="0"/>
              <a:t>Diferenciar das demais revistas.</a:t>
            </a:r>
          </a:p>
          <a:p>
            <a:r>
              <a:rPr lang="pt-BR" dirty="0" smtClean="0"/>
              <a:t>Reforçar por meio </a:t>
            </a:r>
            <a:r>
              <a:rPr lang="pt-BR" dirty="0"/>
              <a:t>das formas e cores seus </a:t>
            </a:r>
            <a:r>
              <a:rPr lang="pt-BR" dirty="0" smtClean="0"/>
              <a:t>ideais  e conceitos.</a:t>
            </a:r>
          </a:p>
          <a:p>
            <a:r>
              <a:rPr lang="pt-BR" dirty="0" smtClean="0"/>
              <a:t>Transmitir para os leitores  visualmente </a:t>
            </a:r>
            <a:r>
              <a:rPr lang="pt-BR" dirty="0"/>
              <a:t>o que </a:t>
            </a:r>
            <a:r>
              <a:rPr lang="pt-BR" dirty="0" smtClean="0"/>
              <a:t>a revista </a:t>
            </a:r>
            <a:r>
              <a:rPr lang="pt-BR" dirty="0"/>
              <a:t>acredita e quer passar </a:t>
            </a:r>
            <a:r>
              <a:rPr lang="pt-BR" dirty="0" smtClean="0"/>
              <a:t>para o mundo. </a:t>
            </a:r>
            <a:endParaRPr lang="pt-BR" dirty="0"/>
          </a:p>
          <a:p>
            <a:r>
              <a:rPr lang="pt-BR" dirty="0" smtClean="0"/>
              <a:t>Unicidade, ex.: não ter 3 espaços digitais com conteúdos iguais e identidades diferentes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949698" y="1580861"/>
            <a:ext cx="339568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pt-BR" sz="3600" dirty="0">
                <a:solidFill>
                  <a:srgbClr val="F66400"/>
                </a:solidFill>
                <a:latin typeface="+mj-lt"/>
                <a:ea typeface="+mj-ea"/>
                <a:cs typeface="+mj-cs"/>
              </a:rPr>
              <a:t>Identidade Visual</a:t>
            </a:r>
          </a:p>
        </p:txBody>
      </p:sp>
    </p:spTree>
    <p:extLst>
      <p:ext uri="{BB962C8B-B14F-4D97-AF65-F5344CB8AC3E}">
        <p14:creationId xmlns:p14="http://schemas.microsoft.com/office/powerpoint/2010/main" val="400372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cap="none" dirty="0" smtClean="0">
                <a:solidFill>
                  <a:srgbClr val="FF6600"/>
                </a:solidFill>
              </a:rPr>
              <a:t>Recomendações de leitura</a:t>
            </a:r>
            <a:r>
              <a:rPr lang="pt-BR" sz="4000" dirty="0" smtClean="0"/>
              <a:t>	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6672" y="1756282"/>
            <a:ext cx="7918648" cy="4881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1) </a:t>
            </a:r>
            <a:r>
              <a:rPr lang="en-US" u="sng" dirty="0" smtClean="0">
                <a:hlinkClick r:id="rId2"/>
              </a:rPr>
              <a:t>Code of conduct and best practice guidelines for journal editors. </a:t>
            </a:r>
            <a:endParaRPr lang="en-US" u="sng" dirty="0"/>
          </a:p>
          <a:p>
            <a:pPr marL="0" indent="0" algn="r">
              <a:buNone/>
            </a:pPr>
            <a:r>
              <a:rPr lang="en-US" sz="1600" dirty="0"/>
              <a:t>COPE.</a:t>
            </a:r>
          </a:p>
          <a:p>
            <a:pPr marL="548640" lvl="2" indent="0" algn="r">
              <a:buNone/>
            </a:pPr>
            <a:r>
              <a:rPr lang="pt-BR" sz="1400" dirty="0"/>
              <a:t>(boas práticas para editores, autores, avaliadores e instituição).</a:t>
            </a:r>
          </a:p>
          <a:p>
            <a:pPr marL="0" indent="0">
              <a:buNone/>
            </a:pPr>
            <a:endParaRPr lang="en-US" sz="600" u="sng" dirty="0" smtClean="0"/>
          </a:p>
          <a:p>
            <a:pPr marL="0" indent="0">
              <a:buNone/>
            </a:pPr>
            <a:r>
              <a:rPr lang="en-US" dirty="0" smtClean="0"/>
              <a:t>2) </a:t>
            </a:r>
            <a:r>
              <a:rPr lang="pt-BR" u="sng" dirty="0" smtClean="0">
                <a:solidFill>
                  <a:srgbClr val="CC9900"/>
                </a:solidFill>
                <a:hlinkClick r:id="rId3"/>
              </a:rPr>
              <a:t>Publicar </a:t>
            </a:r>
            <a:r>
              <a:rPr lang="pt-BR" u="sng" dirty="0">
                <a:solidFill>
                  <a:srgbClr val="CC9900"/>
                </a:solidFill>
                <a:hlinkClick r:id="rId3"/>
              </a:rPr>
              <a:t>em psicologia um enfoque para a revista científica.</a:t>
            </a:r>
            <a:r>
              <a:rPr lang="pt-BR" u="sng" dirty="0">
                <a:solidFill>
                  <a:srgbClr val="CC9900"/>
                </a:solidFill>
              </a:rPr>
              <a:t> </a:t>
            </a:r>
            <a:endParaRPr lang="pt-BR" u="sng" dirty="0" smtClean="0">
              <a:solidFill>
                <a:srgbClr val="CC9900"/>
              </a:solidFill>
            </a:endParaRPr>
          </a:p>
          <a:p>
            <a:pPr marL="0" indent="0">
              <a:buNone/>
            </a:pPr>
            <a:endParaRPr lang="pt-BR" u="sng" dirty="0">
              <a:solidFill>
                <a:srgbClr val="CC9900"/>
              </a:solidFill>
            </a:endParaRPr>
          </a:p>
          <a:p>
            <a:pPr marL="0" indent="0" algn="r">
              <a:buNone/>
            </a:pPr>
            <a:r>
              <a:rPr lang="pt-BR" sz="1600" dirty="0"/>
              <a:t>Aparecida a. Z. P. </a:t>
            </a:r>
            <a:r>
              <a:rPr lang="pt-BR" sz="1600" dirty="0" err="1"/>
              <a:t>Sabadini</a:t>
            </a:r>
            <a:r>
              <a:rPr lang="pt-BR" sz="1600" dirty="0"/>
              <a:t> Maria Imaculada c. Sampaio Sílvia Helena </a:t>
            </a:r>
            <a:r>
              <a:rPr lang="pt-BR" sz="1600" dirty="0" err="1"/>
              <a:t>Koller</a:t>
            </a:r>
            <a:r>
              <a:rPr lang="pt-BR" sz="1600" dirty="0"/>
              <a:t>.</a:t>
            </a:r>
            <a:endParaRPr lang="pt-BR" sz="1600" dirty="0">
              <a:solidFill>
                <a:srgbClr val="CC9900"/>
              </a:solidFill>
            </a:endParaRPr>
          </a:p>
          <a:p>
            <a:pPr marL="274320" lvl="1" indent="0" algn="r">
              <a:buNone/>
            </a:pPr>
            <a:r>
              <a:rPr lang="pt-BR" sz="1400" dirty="0"/>
              <a:t>composição da equipe editorial, indexação, métricas, etc.</a:t>
            </a:r>
          </a:p>
          <a:p>
            <a:pPr marL="0" indent="0">
              <a:buNone/>
            </a:pPr>
            <a:endParaRPr lang="pt-BR" sz="600" u="sng" dirty="0" smtClean="0">
              <a:solidFill>
                <a:srgbClr val="CC99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3) </a:t>
            </a:r>
            <a:r>
              <a:rPr lang="pt-BR" u="sng" dirty="0" smtClean="0">
                <a:hlinkClick r:id="rId4"/>
              </a:rPr>
              <a:t>Um </a:t>
            </a:r>
            <a:r>
              <a:rPr lang="pt-BR" u="sng" dirty="0">
                <a:hlinkClick r:id="rId4"/>
              </a:rPr>
              <a:t>Qualis em quatro tempos: histórico e sugestões para Administração, </a:t>
            </a:r>
            <a:r>
              <a:rPr lang="pt-BR" u="sng" dirty="0" smtClean="0">
                <a:hlinkClick r:id="rId4"/>
              </a:rPr>
              <a:t>Ciências </a:t>
            </a:r>
            <a:r>
              <a:rPr lang="pt-BR" u="sng" dirty="0">
                <a:hlinkClick r:id="rId4"/>
              </a:rPr>
              <a:t>Contábeis e Turismo.</a:t>
            </a:r>
            <a:r>
              <a:rPr lang="pt-BR" u="sng" dirty="0"/>
              <a:t> 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600" dirty="0" smtClean="0"/>
              <a:t>Piotr </a:t>
            </a:r>
            <a:r>
              <a:rPr lang="pt-BR" sz="1600" dirty="0" err="1" smtClean="0"/>
              <a:t>Trzesniak</a:t>
            </a:r>
            <a:r>
              <a:rPr lang="pt-BR" sz="1600" dirty="0" smtClean="0"/>
              <a:t>. 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400" dirty="0" smtClean="0"/>
              <a:t>Criticas e soluções para o Qualis.</a:t>
            </a:r>
            <a:endParaRPr lang="pt-BR" dirty="0" smtClean="0"/>
          </a:p>
          <a:p>
            <a:pPr marL="0" indent="0" algn="r">
              <a:buNone/>
            </a:pPr>
            <a:endParaRPr lang="pt-BR" dirty="0" smtClean="0"/>
          </a:p>
          <a:p>
            <a:pPr marL="0" indent="0" algn="r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414417" y="5907660"/>
            <a:ext cx="480060" cy="365125"/>
          </a:xfrm>
        </p:spPr>
        <p:txBody>
          <a:bodyPr/>
          <a:lstStyle/>
          <a:p>
            <a:fld id="{D3A92283-56EE-450E-B390-88C4527EF45A}" type="slidenum">
              <a:rPr lang="pt-BR" smtClean="0"/>
              <a:pPr/>
              <a:t>22</a:t>
            </a:fld>
            <a:endParaRPr lang="pt-BR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791580" y="1628800"/>
            <a:ext cx="7560840" cy="33679"/>
          </a:xfrm>
          <a:prstGeom prst="line">
            <a:avLst/>
          </a:prstGeom>
          <a:ln w="28575">
            <a:solidFill>
              <a:srgbClr val="F6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15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cap="none" dirty="0" smtClean="0">
                <a:solidFill>
                  <a:srgbClr val="FF6600"/>
                </a:solidFill>
              </a:rPr>
              <a:t>Recomendações de leitura</a:t>
            </a:r>
            <a:r>
              <a:rPr lang="pt-BR" sz="4000" dirty="0" smtClean="0"/>
              <a:t>	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6672" y="1756282"/>
            <a:ext cx="7918648" cy="4881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4) </a:t>
            </a:r>
            <a:r>
              <a:rPr lang="pt-BR" dirty="0">
                <a:hlinkClick r:id="rId2"/>
              </a:rPr>
              <a:t>Qualidade de Conteúdo, o Grande Desafio para os Editores Científicos. </a:t>
            </a:r>
            <a:endParaRPr lang="pt-BR" dirty="0"/>
          </a:p>
          <a:p>
            <a:pPr marL="0" indent="0" algn="r">
              <a:buNone/>
            </a:pPr>
            <a:r>
              <a:rPr lang="pt-BR" sz="1600" dirty="0"/>
              <a:t>Piotr </a:t>
            </a:r>
            <a:r>
              <a:rPr lang="pt-BR" sz="1600" dirty="0" err="1"/>
              <a:t>Trzesniak;Tatiana</a:t>
            </a:r>
            <a:r>
              <a:rPr lang="pt-BR" sz="1600" dirty="0"/>
              <a:t> </a:t>
            </a:r>
            <a:r>
              <a:rPr lang="pt-BR" sz="1600" dirty="0" err="1"/>
              <a:t>Plata-Caviedes;Oscar</a:t>
            </a:r>
            <a:r>
              <a:rPr lang="pt-BR" sz="1600" dirty="0"/>
              <a:t> Alejandro Córdoba-Salgado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pt-BR" sz="1600" dirty="0"/>
              <a:t>3 </a:t>
            </a:r>
            <a:r>
              <a:rPr lang="pt-BR" sz="1600" dirty="0" err="1"/>
              <a:t>logias</a:t>
            </a:r>
            <a:r>
              <a:rPr lang="pt-BR" sz="1600" dirty="0"/>
              <a:t> para analisar o texto e propõem uma taxionomia para os pareceres.</a:t>
            </a:r>
          </a:p>
          <a:p>
            <a:pPr marL="0" indent="0" algn="r">
              <a:lnSpc>
                <a:spcPct val="80000"/>
              </a:lnSpc>
              <a:buNone/>
            </a:pPr>
            <a:endParaRPr lang="pt-BR" sz="1600" dirty="0"/>
          </a:p>
          <a:p>
            <a:pPr marL="0" indent="0">
              <a:buNone/>
            </a:pPr>
            <a:r>
              <a:rPr lang="pt-BR" dirty="0" smtClean="0"/>
              <a:t>5) </a:t>
            </a:r>
            <a:r>
              <a:rPr lang="pt-BR" dirty="0" smtClean="0">
                <a:hlinkClick r:id="rId3"/>
              </a:rPr>
              <a:t>Gestão de avaliadores nas revistas científicas brasileiras: resultados de uma pesquisa de mestrado com editores associados a ABEC. </a:t>
            </a:r>
            <a:endParaRPr lang="pt-BR" dirty="0" smtClean="0"/>
          </a:p>
          <a:p>
            <a:pPr marL="0" indent="0" algn="r">
              <a:lnSpc>
                <a:spcPct val="80000"/>
              </a:lnSpc>
              <a:buNone/>
            </a:pPr>
            <a:r>
              <a:rPr lang="pt-BR" sz="1600" dirty="0"/>
              <a:t>Elisabete Werlang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pt-BR" sz="1600" dirty="0"/>
              <a:t>(critérios de seleção de avaliadores)</a:t>
            </a:r>
          </a:p>
          <a:p>
            <a:pPr marL="0" indent="0" algn="r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6) </a:t>
            </a:r>
            <a:r>
              <a:rPr lang="pt-BR" dirty="0" smtClean="0">
                <a:hlinkClick r:id="rId4"/>
              </a:rPr>
              <a:t>Envolvendo </a:t>
            </a:r>
            <a:r>
              <a:rPr lang="pt-BR" dirty="0">
                <a:hlinkClick r:id="rId4"/>
              </a:rPr>
              <a:t>revisores Ad Hoc com seu </a:t>
            </a:r>
            <a:r>
              <a:rPr lang="pt-BR" dirty="0" smtClean="0">
                <a:hlinkClick r:id="rId4"/>
              </a:rPr>
              <a:t>periódico. </a:t>
            </a:r>
            <a:endParaRPr lang="pt-BR" dirty="0" smtClean="0"/>
          </a:p>
          <a:p>
            <a:pPr marL="0" indent="0" algn="r">
              <a:lnSpc>
                <a:spcPct val="80000"/>
              </a:lnSpc>
              <a:buNone/>
            </a:pPr>
            <a:r>
              <a:rPr lang="pt-BR" sz="1600" dirty="0"/>
              <a:t>Ricardo Antunes Azevedo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pt-BR" sz="1600" dirty="0"/>
              <a:t>(Boas  práticas para fidelizar os revisores).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414417" y="5907660"/>
            <a:ext cx="480060" cy="365125"/>
          </a:xfrm>
        </p:spPr>
        <p:txBody>
          <a:bodyPr/>
          <a:lstStyle/>
          <a:p>
            <a:fld id="{D3A92283-56EE-450E-B390-88C4527EF45A}" type="slidenum">
              <a:rPr lang="pt-BR" smtClean="0"/>
              <a:pPr/>
              <a:t>23</a:t>
            </a:fld>
            <a:endParaRPr lang="pt-BR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791580" y="1628800"/>
            <a:ext cx="7560840" cy="33679"/>
          </a:xfrm>
          <a:prstGeom prst="line">
            <a:avLst/>
          </a:prstGeom>
          <a:ln w="28575">
            <a:solidFill>
              <a:srgbClr val="F6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16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365126"/>
            <a:ext cx="8337029" cy="1325563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F6600"/>
                </a:solidFill>
              </a:rPr>
              <a:t>Recomendações de eventos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419872" y="6507105"/>
            <a:ext cx="21563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100" dirty="0"/>
              <a:t>http://cicloperiodicos.bu.ufsc.br/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09" y="1550439"/>
            <a:ext cx="8542482" cy="4797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821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l="9888" t="11727" r="10344" b="10886"/>
          <a:stretch/>
        </p:blipFill>
        <p:spPr>
          <a:xfrm>
            <a:off x="478081" y="890705"/>
            <a:ext cx="8302138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tângulo 1"/>
          <p:cNvSpPr/>
          <p:nvPr/>
        </p:nvSpPr>
        <p:spPr>
          <a:xfrm>
            <a:off x="3219134" y="6539174"/>
            <a:ext cx="28745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https://eventos.ifrs.edu.br/index.php/enedif/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419872" y="6099188"/>
            <a:ext cx="2778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2018 – São Paulo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2052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491880" y="6237312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http://</a:t>
            </a:r>
            <a:r>
              <a:rPr lang="pt-BR" dirty="0" smtClean="0"/>
              <a:t>eventos.scielo.org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6139" t="13583" r="2751" b="7980"/>
          <a:stretch/>
        </p:blipFill>
        <p:spPr>
          <a:xfrm>
            <a:off x="467544" y="1124744"/>
            <a:ext cx="8363942" cy="4547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134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03848" y="6507105"/>
            <a:ext cx="23839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https://www.abecbrasil.org.br/novo/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3775" t="13583" r="15350" b="6579"/>
          <a:stretch/>
        </p:blipFill>
        <p:spPr>
          <a:xfrm>
            <a:off x="467544" y="620688"/>
            <a:ext cx="8072474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261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https://www.abecbrasil.org.br/novo/2016/04/procpc/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15134" t="15731" r="16241" b="155"/>
          <a:stretch/>
        </p:blipFill>
        <p:spPr>
          <a:xfrm>
            <a:off x="498603" y="850504"/>
            <a:ext cx="8146794" cy="5321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085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3991" y="6309320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Criada em 1957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12200" t="12182" r="9838" b="6580"/>
          <a:stretch/>
        </p:blipFill>
        <p:spPr>
          <a:xfrm>
            <a:off x="261139" y="764704"/>
            <a:ext cx="8480802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aixaDeTexto 5"/>
          <p:cNvSpPr txBox="1"/>
          <p:nvPr/>
        </p:nvSpPr>
        <p:spPr>
          <a:xfrm>
            <a:off x="2771800" y="3676960"/>
            <a:ext cx="5832648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Gestão de periódicos</a:t>
            </a:r>
          </a:p>
          <a:p>
            <a:r>
              <a:rPr lang="pt-BR" dirty="0" smtClean="0"/>
              <a:t>Métricas para periódicos</a:t>
            </a:r>
          </a:p>
          <a:p>
            <a:r>
              <a:rPr lang="pt-BR" dirty="0" smtClean="0"/>
              <a:t>Ética na publicação</a:t>
            </a:r>
          </a:p>
          <a:p>
            <a:r>
              <a:rPr lang="pt-BR" dirty="0" smtClean="0"/>
              <a:t>Editores de manuscritos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895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35053928"/>
              </p:ext>
            </p:extLst>
          </p:nvPr>
        </p:nvGraphicFramePr>
        <p:xfrm>
          <a:off x="323528" y="44624"/>
          <a:ext cx="8820472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7092280" y="6340678"/>
            <a:ext cx="162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SILVEIRA, 2017.</a:t>
            </a:r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4139952" y="3019264"/>
            <a:ext cx="1440160" cy="79208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Preservar dados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980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D3A92283-56EE-450E-B390-88C4527EF45A}" type="slidenum">
              <a:rPr lang="pt-BR" smtClean="0"/>
              <a:pPr/>
              <a:t>30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5724128" y="6093296"/>
            <a:ext cx="1080120" cy="7647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465" y="201086"/>
            <a:ext cx="7772400" cy="1609344"/>
          </a:xfrm>
        </p:spPr>
        <p:txBody>
          <a:bodyPr/>
          <a:lstStyle/>
          <a:p>
            <a:r>
              <a:rPr lang="pt-BR" sz="4200" spc="300" dirty="0"/>
              <a:t>Planejamento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455" y="1583734"/>
            <a:ext cx="7702624" cy="4968552"/>
          </a:xfrm>
        </p:spPr>
        <p:txBody>
          <a:bodyPr>
            <a:normAutofit/>
          </a:bodyPr>
          <a:lstStyle/>
          <a:p>
            <a:endParaRPr lang="pt-BR" sz="200" dirty="0" smtClean="0"/>
          </a:p>
          <a:p>
            <a:pPr marL="457200" indent="-457200">
              <a:buAutoNum type="arabicParenR"/>
            </a:pPr>
            <a:r>
              <a:rPr lang="pt-BR" dirty="0" smtClean="0"/>
              <a:t>Atingir os valores e propósito do periódico;</a:t>
            </a:r>
          </a:p>
          <a:p>
            <a:pPr marL="457200" indent="-457200">
              <a:buAutoNum type="arabicParenR"/>
            </a:pPr>
            <a:r>
              <a:rPr lang="pt-BR" dirty="0" smtClean="0"/>
              <a:t>Critérios de área do Qualis;</a:t>
            </a:r>
          </a:p>
          <a:p>
            <a:pPr marL="457200" indent="-457200">
              <a:buAutoNum type="arabicParenR"/>
            </a:pPr>
            <a:r>
              <a:rPr lang="pt-BR" dirty="0"/>
              <a:t>Critérios de qualidade dos </a:t>
            </a:r>
            <a:r>
              <a:rPr lang="pt-BR" dirty="0" smtClean="0"/>
              <a:t>indexadores;</a:t>
            </a:r>
          </a:p>
          <a:p>
            <a:endParaRPr lang="pt-BR" sz="500" dirty="0" smtClean="0"/>
          </a:p>
          <a:p>
            <a:pPr marL="0" indent="0">
              <a:buNone/>
            </a:pPr>
            <a:endParaRPr lang="pt-BR" sz="200" dirty="0" smtClean="0"/>
          </a:p>
          <a:p>
            <a:pPr marL="0" indent="0">
              <a:buNone/>
            </a:pPr>
            <a:r>
              <a:rPr lang="pt-BR" dirty="0" smtClean="0"/>
              <a:t>O que é necessário?</a:t>
            </a:r>
          </a:p>
          <a:p>
            <a:pPr marL="0" indent="0">
              <a:buNone/>
            </a:pPr>
            <a:endParaRPr lang="pt-BR" sz="500" dirty="0" smtClean="0"/>
          </a:p>
          <a:p>
            <a:r>
              <a:rPr lang="pt-BR" dirty="0" smtClean="0"/>
              <a:t>Diagnosticar a situação.</a:t>
            </a:r>
          </a:p>
          <a:p>
            <a:r>
              <a:rPr lang="pt-BR" dirty="0" smtClean="0"/>
              <a:t>Traçar um plano de ação de curto, </a:t>
            </a:r>
            <a:r>
              <a:rPr lang="pt-BR" dirty="0"/>
              <a:t>médio e longo prazo</a:t>
            </a:r>
            <a:r>
              <a:rPr lang="pt-BR" dirty="0" smtClean="0"/>
              <a:t>. </a:t>
            </a:r>
          </a:p>
          <a:p>
            <a:endParaRPr lang="pt-BR" dirty="0"/>
          </a:p>
          <a:p>
            <a:r>
              <a:rPr lang="pt-BR" dirty="0" smtClean="0"/>
              <a:t>Boa prática: se reunir com a equipe editorial, pedir ajuda aos conselheiros do periódico e comparar o que os critérios pedem com o periódico.               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5789">
            <a:off x="6894404" y="2771156"/>
            <a:ext cx="2015732" cy="201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8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0678" y="4614"/>
            <a:ext cx="7772400" cy="1609344"/>
          </a:xfrm>
        </p:spPr>
        <p:txBody>
          <a:bodyPr>
            <a:normAutofit/>
          </a:bodyPr>
          <a:lstStyle/>
          <a:p>
            <a:r>
              <a:rPr lang="pt-BR" sz="4200" spc="300" dirty="0"/>
              <a:t>Planejamento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56176422"/>
              </p:ext>
            </p:extLst>
          </p:nvPr>
        </p:nvGraphicFramePr>
        <p:xfrm>
          <a:off x="437969" y="2636912"/>
          <a:ext cx="7976409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528" y="1340768"/>
            <a:ext cx="7886700" cy="4111497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/>
              <a:t>Irregularidade na publicação</a:t>
            </a:r>
          </a:p>
          <a:p>
            <a:pPr algn="just"/>
            <a:r>
              <a:rPr lang="pt-BR" dirty="0"/>
              <a:t>Antecipar as chamadas de artigos em pelo menos 1 ano.</a:t>
            </a:r>
          </a:p>
          <a:p>
            <a:pPr marL="0" indent="0">
              <a:buNone/>
            </a:pPr>
            <a:r>
              <a:rPr lang="pt-BR" b="1" dirty="0" smtClean="0"/>
              <a:t>Boa </a:t>
            </a:r>
            <a:r>
              <a:rPr lang="pt-BR" b="1" dirty="0"/>
              <a:t>prática</a:t>
            </a:r>
            <a:r>
              <a:rPr lang="pt-BR" dirty="0"/>
              <a:t>:  </a:t>
            </a:r>
            <a:r>
              <a:rPr lang="pt-BR" dirty="0" smtClean="0"/>
              <a:t>Publicar regularmente nos </a:t>
            </a:r>
            <a:r>
              <a:rPr lang="pt-BR" dirty="0"/>
              <a:t>primeiros meses de cada período: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502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8073" y="1556792"/>
            <a:ext cx="8368383" cy="5301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 smtClean="0"/>
              <a:t>Boas práticas : </a:t>
            </a:r>
            <a:r>
              <a:rPr lang="pt-BR" dirty="0" smtClean="0"/>
              <a:t>envolvendo o planejamento e gestão editorial</a:t>
            </a:r>
          </a:p>
          <a:p>
            <a:pPr algn="just"/>
            <a:r>
              <a:rPr lang="pt-BR" dirty="0" smtClean="0"/>
              <a:t>Foco </a:t>
            </a:r>
            <a:r>
              <a:rPr lang="pt-BR" dirty="0"/>
              <a:t>e escopo: área e subárea de </a:t>
            </a:r>
            <a:r>
              <a:rPr lang="pt-BR" dirty="0" smtClean="0"/>
              <a:t>atuação, </a:t>
            </a:r>
            <a:r>
              <a:rPr lang="pt-BR" dirty="0"/>
              <a:t>objetivo; </a:t>
            </a:r>
            <a:r>
              <a:rPr lang="pt-BR" dirty="0" smtClean="0"/>
              <a:t>missão, publico </a:t>
            </a:r>
            <a:r>
              <a:rPr lang="pt-BR" dirty="0"/>
              <a:t>alvo.</a:t>
            </a:r>
          </a:p>
          <a:p>
            <a:pPr algn="just"/>
            <a:r>
              <a:rPr lang="pt-BR" dirty="0" smtClean="0"/>
              <a:t>Deixar </a:t>
            </a:r>
            <a:r>
              <a:rPr lang="pt-BR" dirty="0" smtClean="0"/>
              <a:t>visível se é submissão contínua ou não.</a:t>
            </a:r>
          </a:p>
          <a:p>
            <a:pPr algn="just"/>
            <a:r>
              <a:rPr lang="pt-BR" dirty="0" smtClean="0"/>
              <a:t>Publicar a lista de avaliadores na última edição. </a:t>
            </a:r>
          </a:p>
          <a:p>
            <a:pPr algn="just"/>
            <a:r>
              <a:rPr lang="pt-BR" dirty="0" smtClean="0"/>
              <a:t>Ter contato institucional. </a:t>
            </a:r>
          </a:p>
          <a:p>
            <a:pPr algn="just"/>
            <a:r>
              <a:rPr lang="pt-BR" dirty="0" smtClean="0"/>
              <a:t>Ter regimento ou estatuto.</a:t>
            </a:r>
          </a:p>
          <a:p>
            <a:pPr algn="just"/>
            <a:r>
              <a:rPr lang="pt-BR" sz="2400" dirty="0" smtClean="0"/>
              <a:t>Revisão </a:t>
            </a:r>
            <a:r>
              <a:rPr lang="pt-BR" sz="2400" dirty="0"/>
              <a:t>anual:</a:t>
            </a:r>
          </a:p>
          <a:p>
            <a:pPr algn="just"/>
            <a:endParaRPr lang="pt-BR" sz="500" dirty="0"/>
          </a:p>
          <a:p>
            <a:pPr marL="447675" lvl="2" indent="-179388" algn="just"/>
            <a:r>
              <a:rPr lang="pt-BR" sz="2000" dirty="0"/>
              <a:t>Política editorial, diretrizes para autores, </a:t>
            </a:r>
            <a:r>
              <a:rPr lang="pt-BR" sz="2000" dirty="0" smtClean="0"/>
              <a:t>avaliadores e </a:t>
            </a:r>
            <a:r>
              <a:rPr lang="pt-BR" sz="2000" dirty="0"/>
              <a:t>todos os documentos da </a:t>
            </a:r>
            <a:r>
              <a:rPr lang="pt-BR" sz="2000" dirty="0" smtClean="0"/>
              <a:t>revista</a:t>
            </a:r>
            <a:r>
              <a:rPr lang="pt-BR" sz="2000" dirty="0"/>
              <a:t>. Ex.:</a:t>
            </a:r>
            <a:r>
              <a:rPr lang="pt-BR" sz="2000" b="1" dirty="0">
                <a:hlinkClick r:id="rId2"/>
              </a:rPr>
              <a:t> Revista </a:t>
            </a:r>
            <a:r>
              <a:rPr lang="pt-BR" sz="2000" b="1" dirty="0" err="1">
                <a:hlinkClick r:id="rId2"/>
              </a:rPr>
              <a:t>Katálysis</a:t>
            </a:r>
            <a:r>
              <a:rPr lang="pt-BR" sz="2000" b="1" dirty="0">
                <a:hlinkClick r:id="rId2"/>
              </a:rPr>
              <a:t> </a:t>
            </a:r>
            <a:endParaRPr lang="pt-BR" sz="2000" b="1" dirty="0"/>
          </a:p>
          <a:p>
            <a:pPr marL="447675" lvl="2" indent="-179388" algn="just"/>
            <a:r>
              <a:rPr lang="pt-BR" sz="2000" dirty="0" smtClean="0"/>
              <a:t>Novas assuntos dentro da área de cobertura podem ser incorporados nos temas que a revista aceita. </a:t>
            </a:r>
          </a:p>
          <a:p>
            <a:pPr marL="268287" lvl="2" indent="0" algn="just">
              <a:buNone/>
            </a:pPr>
            <a:endParaRPr lang="pt-BR" sz="2000" dirty="0" smtClean="0"/>
          </a:p>
          <a:p>
            <a:pPr algn="just"/>
            <a:endParaRPr lang="pt-BR" sz="2600" dirty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08073" y="116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t-BR" cap="none" spc="300" dirty="0">
                <a:solidFill>
                  <a:srgbClr val="FF6600"/>
                </a:solidFill>
              </a:rPr>
              <a:t>Planejamento</a:t>
            </a:r>
          </a:p>
        </p:txBody>
      </p:sp>
    </p:spTree>
    <p:extLst>
      <p:ext uri="{BB962C8B-B14F-4D97-AF65-F5344CB8AC3E}">
        <p14:creationId xmlns:p14="http://schemas.microsoft.com/office/powerpoint/2010/main" val="247139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459158"/>
            <a:ext cx="4301167" cy="6191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D3A92283-56EE-450E-B390-88C4527EF45A}" type="slidenum">
              <a:rPr lang="pt-BR" smtClean="0"/>
              <a:pPr/>
              <a:t>7</a:t>
            </a:fld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28" y="446836"/>
            <a:ext cx="4288910" cy="6191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3275856" y="64209"/>
            <a:ext cx="339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EA5F00"/>
                </a:solidFill>
              </a:rPr>
              <a:t>Institucionalização da revista</a:t>
            </a:r>
          </a:p>
        </p:txBody>
      </p:sp>
    </p:spTree>
    <p:extLst>
      <p:ext uri="{BB962C8B-B14F-4D97-AF65-F5344CB8AC3E}">
        <p14:creationId xmlns:p14="http://schemas.microsoft.com/office/powerpoint/2010/main" val="323063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5271" y="1700808"/>
            <a:ext cx="8062664" cy="4752528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Tornar pública as estatísticas da revisão por </a:t>
            </a:r>
            <a:r>
              <a:rPr lang="pt-BR" dirty="0" smtClean="0"/>
              <a:t>pares </a:t>
            </a:r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b="1" dirty="0" smtClean="0">
              <a:hlinkClick r:id="rId2"/>
            </a:endParaRPr>
          </a:p>
          <a:p>
            <a:endParaRPr lang="pt-BR" b="1" dirty="0" smtClean="0"/>
          </a:p>
          <a:p>
            <a:endParaRPr lang="pt-BR" b="1" dirty="0"/>
          </a:p>
          <a:p>
            <a:r>
              <a:rPr lang="pt-BR" b="1" dirty="0" smtClean="0"/>
              <a:t> Boa </a:t>
            </a:r>
            <a:r>
              <a:rPr lang="pt-BR" b="1" dirty="0" smtClean="0"/>
              <a:t>prática: </a:t>
            </a:r>
            <a:r>
              <a:rPr lang="pt-BR" b="1" dirty="0" smtClean="0"/>
              <a:t>usar o sistema de editoração na sua totalidade.</a:t>
            </a:r>
          </a:p>
          <a:p>
            <a:r>
              <a:rPr lang="pt-BR" b="1" dirty="0" smtClean="0"/>
              <a:t> </a:t>
            </a:r>
            <a:r>
              <a:rPr lang="pt-BR" b="1" dirty="0" smtClean="0">
                <a:hlinkClick r:id="rId2"/>
              </a:rPr>
              <a:t>Revista </a:t>
            </a:r>
            <a:r>
              <a:rPr lang="pt-BR" b="1" dirty="0" smtClean="0">
                <a:hlinkClick r:id="rId2"/>
              </a:rPr>
              <a:t>Observatório</a:t>
            </a:r>
            <a:r>
              <a:rPr lang="pt-BR" b="1" dirty="0"/>
              <a:t> </a:t>
            </a:r>
            <a:r>
              <a:rPr lang="pt-BR" b="1" dirty="0" smtClean="0"/>
              <a:t>e </a:t>
            </a:r>
            <a:r>
              <a:rPr lang="pt-BR" b="1" dirty="0" smtClean="0">
                <a:hlinkClick r:id="rId3"/>
              </a:rPr>
              <a:t>OPUS</a:t>
            </a:r>
            <a:endParaRPr lang="pt-BR" b="1" dirty="0" smtClean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79855" y="5249"/>
            <a:ext cx="8092854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t-BR" cap="none" spc="300" dirty="0">
                <a:solidFill>
                  <a:srgbClr val="FF6600"/>
                </a:solidFill>
              </a:rPr>
              <a:t>Transparência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/>
          <a:srcRect l="10706" t="19485" r="11259" b="34630"/>
          <a:stretch/>
        </p:blipFill>
        <p:spPr>
          <a:xfrm>
            <a:off x="755575" y="2348880"/>
            <a:ext cx="8066409" cy="269000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/>
          <a:srcRect l="10706" t="75053" r="11259" b="13579"/>
          <a:stretch/>
        </p:blipFill>
        <p:spPr>
          <a:xfrm>
            <a:off x="755575" y="4895952"/>
            <a:ext cx="8017134" cy="66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9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5271" y="1700808"/>
            <a:ext cx="8062664" cy="4248472"/>
          </a:xfrm>
        </p:spPr>
        <p:txBody>
          <a:bodyPr>
            <a:normAutofit/>
          </a:bodyPr>
          <a:lstStyle/>
          <a:p>
            <a:r>
              <a:rPr lang="pt-BR" dirty="0"/>
              <a:t>Todos os nomes por extenso.</a:t>
            </a:r>
          </a:p>
          <a:p>
            <a:r>
              <a:rPr lang="pt-BR" dirty="0" smtClean="0"/>
              <a:t>Equipe, pareceristas, conselhos ou autores:</a:t>
            </a:r>
          </a:p>
          <a:p>
            <a:r>
              <a:rPr lang="pt-BR" dirty="0" smtClean="0"/>
              <a:t>Filiação: Universidade, estado e país (mín.) – exigir o ORCID</a:t>
            </a:r>
          </a:p>
          <a:p>
            <a:pPr marL="0" indent="0">
              <a:buNone/>
            </a:pPr>
            <a:endParaRPr lang="pt-BR" dirty="0" smtClean="0"/>
          </a:p>
          <a:p>
            <a:pPr>
              <a:buFont typeface="Wingdings" panose="05000000000000000000" pitchFamily="2" charset="2"/>
              <a:buChar char="ü"/>
            </a:pPr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13101" y="87670"/>
            <a:ext cx="784438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pt-BR" cap="none" spc="300" dirty="0">
                <a:solidFill>
                  <a:srgbClr val="FF6600"/>
                </a:solidFill>
              </a:rPr>
              <a:t>Padronização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t="52425"/>
          <a:stretch/>
        </p:blipFill>
        <p:spPr>
          <a:xfrm>
            <a:off x="613101" y="3396361"/>
            <a:ext cx="7955130" cy="2556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10" y="253179"/>
            <a:ext cx="1828158" cy="186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20143</TotalTime>
  <Words>1111</Words>
  <Application>Microsoft Office PowerPoint</Application>
  <PresentationFormat>Apresentação na tela (4:3)</PresentationFormat>
  <Paragraphs>249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8" baseType="lpstr">
      <vt:lpstr>Andalus</vt:lpstr>
      <vt:lpstr>Arial</vt:lpstr>
      <vt:lpstr>Arial Black</vt:lpstr>
      <vt:lpstr>Berlin Sans FB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Planejamento</vt:lpstr>
      <vt:lpstr>Planejamento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Profissionalização </vt:lpstr>
      <vt:lpstr>Maturidade editorial</vt:lpstr>
      <vt:lpstr>Sucessão da equipe</vt:lpstr>
      <vt:lpstr>Sucessão da equipe</vt:lpstr>
      <vt:lpstr>Apresentação do PowerPoint</vt:lpstr>
      <vt:lpstr>Foco no conteúdo</vt:lpstr>
      <vt:lpstr>Folha de rosto do Artigo</vt:lpstr>
      <vt:lpstr>Apresentação do PowerPoint</vt:lpstr>
      <vt:lpstr>Apresentação do PowerPoint</vt:lpstr>
      <vt:lpstr>Apresentação do PowerPoint</vt:lpstr>
      <vt:lpstr>Apresentação do PowerPoint</vt:lpstr>
      <vt:lpstr>Recomendações de leitura </vt:lpstr>
      <vt:lpstr>Recomendações de leitura </vt:lpstr>
      <vt:lpstr>Recomendações de eventos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NOVO CÓDIGO RDA APLICADO AOS REGISTROS BIBLIOGRÁFICOS DE TESES E DISSERTAÇÕES EM LITERATURA</dc:title>
  <dc:creator>Raquel Floripa</dc:creator>
  <cp:lastModifiedBy>Avaliador 2</cp:lastModifiedBy>
  <cp:revision>824</cp:revision>
  <cp:lastPrinted>2017-07-09T21:49:05Z</cp:lastPrinted>
  <dcterms:created xsi:type="dcterms:W3CDTF">2013-11-03T15:24:30Z</dcterms:created>
  <dcterms:modified xsi:type="dcterms:W3CDTF">2018-05-03T14:49:35Z</dcterms:modified>
</cp:coreProperties>
</file>